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7" r:id="rId3"/>
    <p:sldId id="264" r:id="rId4"/>
    <p:sldId id="307" r:id="rId5"/>
    <p:sldId id="266" r:id="rId7"/>
    <p:sldId id="272" r:id="rId8"/>
    <p:sldId id="273" r:id="rId9"/>
    <p:sldId id="278" r:id="rId10"/>
    <p:sldId id="279" r:id="rId11"/>
    <p:sldId id="282" r:id="rId12"/>
    <p:sldId id="283" r:id="rId13"/>
    <p:sldId id="300" r:id="rId14"/>
    <p:sldId id="308" r:id="rId1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9966"/>
    <a:srgbClr val="9B8CD0"/>
    <a:srgbClr val="CC3300"/>
    <a:srgbClr val="FDFDFD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2874" y="-1140"/>
      </p:cViewPr>
      <p:guideLst>
        <p:guide orient="horz" pos="18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050925" y="754063"/>
            <a:ext cx="4572000" cy="32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38163" y="4387850"/>
            <a:ext cx="5780087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
第二级
第三级
第四级
第五级</a:t>
            </a:r>
            <a:endParaRPr lang="zh-CN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3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4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fld id="{27202FD7-5909-4823-8CA9-B84A7D242543}" type="datetimeFigureOut">
              <a:rPr lang="zh-CN" altLang="en-US"/>
            </a:fld>
            <a:endParaRPr lang="zh-CN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3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6800"/>
            <a:ext cx="2974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fld id="{0D580D6C-761E-4F12-A39F-73E1B3B2426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79413" y="684213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4181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/>
              <a:t>http://meihua.docer.com/</a:t>
            </a:r>
            <a:endParaRPr lang="zh-CN" altLang="en-US"/>
          </a:p>
        </p:txBody>
      </p:sp>
      <p:sp>
        <p:nvSpPr>
          <p:cNvPr id="6148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D450760-289B-47D0-B768-FA9778BA776A}" type="slidenum">
              <a:rPr lang="zh-CN" altLang="en-US" sz="1200"/>
            </a:fld>
            <a:endParaRPr lang="zh-CN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1413"/>
            <a:ext cx="5486400" cy="3086100"/>
          </a:xfrm>
        </p:spPr>
      </p:sp>
      <p:sp>
        <p:nvSpPr>
          <p:cNvPr id="19459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/>
              <a:t>http://docer.wps.cn</a:t>
            </a:r>
            <a:endParaRPr lang="zh-CN" altLang="en-US"/>
          </a:p>
        </p:txBody>
      </p:sp>
      <p:sp>
        <p:nvSpPr>
          <p:cNvPr id="19460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7D8BE5F7-B7DC-4EB5-96C4-635B37E3EE7C}" type="slidenum">
              <a:rPr lang="zh-CN" altLang="en-US" sz="1200">
                <a:latin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1413"/>
            <a:ext cx="5486400" cy="3086100"/>
          </a:xfrm>
        </p:spPr>
      </p:sp>
      <p:sp>
        <p:nvSpPr>
          <p:cNvPr id="21507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/>
              <a:t>http://docer.wps.cn</a:t>
            </a:r>
            <a:endParaRPr lang="zh-CN" altLang="en-US"/>
          </a:p>
        </p:txBody>
      </p:sp>
      <p:sp>
        <p:nvSpPr>
          <p:cNvPr id="21508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34805B1-B177-49B4-B905-18C59E355FC1}" type="slidenum">
              <a:rPr lang="zh-CN" altLang="en-US" sz="1200">
                <a:latin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/>
              <a:t>http://docer.wps.cn</a:t>
            </a:r>
            <a:endParaRPr lang="zh-CN" altLang="en-US"/>
          </a:p>
        </p:txBody>
      </p:sp>
      <p:sp>
        <p:nvSpPr>
          <p:cNvPr id="2355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7DEDE214-0CB6-4FCD-A846-18257146CE5C}" type="slidenum">
              <a:rPr lang="zh-CN" altLang="en-US" sz="1200">
                <a:latin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79413" y="684213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4181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/>
              <a:t>http://docer.wps.cn</a:t>
            </a:r>
            <a:endParaRPr lang="zh-CN" altLang="en-US"/>
          </a:p>
        </p:txBody>
      </p:sp>
      <p:sp>
        <p:nvSpPr>
          <p:cNvPr id="25604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528A14A-F803-4D71-84D1-8F6FDB08139C}" type="slidenum">
              <a:rPr lang="zh-CN" altLang="en-US" sz="1200">
                <a:latin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/>
              <a:t>http://docer.wps.cn</a:t>
            </a:r>
            <a:endParaRPr lang="zh-CN" altLang="en-US"/>
          </a:p>
        </p:txBody>
      </p:sp>
      <p:sp>
        <p:nvSpPr>
          <p:cNvPr id="41988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1727FE9-FA92-48C9-ACC8-7AB2E9DE7CED}" type="slidenum">
              <a:rPr lang="zh-CN" altLang="en-US" sz="1200">
                <a:latin typeface="Calibri" panose="020F0502020204030204" pitchFamily="34" charset="0"/>
              </a:rPr>
            </a:fld>
            <a:endParaRPr lang="en-US" sz="1200">
              <a:latin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2"/>
          <p:cNvSpPr>
            <a:spLocks noChangeArrowheads="1"/>
          </p:cNvSpPr>
          <p:nvPr userDrawn="1"/>
        </p:nvSpPr>
        <p:spPr bwMode="auto">
          <a:xfrm>
            <a:off x="0" y="0"/>
            <a:ext cx="12242800" cy="6858000"/>
          </a:xfrm>
          <a:prstGeom prst="rect">
            <a:avLst/>
          </a:prstGeom>
          <a:solidFill>
            <a:srgbClr val="E9E8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latin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914400" indent="-914400"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나눔고딕" charset="-127"/>
        </a:defRPr>
      </a:lvl1pPr>
      <a:lvl2pPr marL="914400" indent="-914400"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charset="-127"/>
          <a:ea typeface="나눔고딕" charset="-127"/>
          <a:sym typeface="나눔고딕" charset="-127"/>
        </a:defRPr>
      </a:lvl2pPr>
      <a:lvl3pPr marL="914400" indent="-914400"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charset="-127"/>
          <a:ea typeface="나눔고딕" charset="-127"/>
          <a:sym typeface="나눔고딕" charset="-127"/>
        </a:defRPr>
      </a:lvl3pPr>
      <a:lvl4pPr marL="914400" indent="-914400"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charset="-127"/>
          <a:ea typeface="나눔고딕" charset="-127"/>
          <a:sym typeface="나눔고딕" charset="-127"/>
        </a:defRPr>
      </a:lvl4pPr>
      <a:lvl5pPr marL="914400" indent="-914400"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charset="-127"/>
          <a:ea typeface="나눔고딕" charset="-127"/>
          <a:sym typeface="나눔고딕" charset="-127"/>
        </a:defRPr>
      </a:lvl5pPr>
      <a:lvl6pPr marL="1371600" indent="-914400"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charset="-127"/>
          <a:ea typeface="나눔고딕" charset="-127"/>
          <a:sym typeface="나눔고딕" charset="-127"/>
        </a:defRPr>
      </a:lvl6pPr>
      <a:lvl7pPr marL="1828800" indent="-914400"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charset="-127"/>
          <a:ea typeface="나눔고딕" charset="-127"/>
          <a:sym typeface="나눔고딕" charset="-127"/>
        </a:defRPr>
      </a:lvl7pPr>
      <a:lvl8pPr marL="2286000" indent="-914400"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charset="-127"/>
          <a:ea typeface="나눔고딕" charset="-127"/>
          <a:sym typeface="나눔고딕" charset="-127"/>
        </a:defRPr>
      </a:lvl8pPr>
      <a:lvl9pPr marL="2743200" indent="-914400"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charset="-127"/>
          <a:ea typeface="나눔고딕" charset="-127"/>
          <a:sym typeface="나눔고딕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나눔고딕" charset="-127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나눔고딕" charset="-127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나눔고딕" charset="-127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나눔고딕" charset="-127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나눔고딕" charset="-127"/>
        </a:defRPr>
      </a:lvl5pPr>
      <a:lvl6pPr marL="25146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나눔고딕" charset="-127"/>
        </a:defRPr>
      </a:lvl6pPr>
      <a:lvl7pPr marL="2971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나눔고딕" charset="-127"/>
        </a:defRPr>
      </a:lvl7pPr>
      <a:lvl8pPr marL="3429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나눔고딕" charset="-127"/>
        </a:defRPr>
      </a:lvl8pPr>
      <a:lvl9pPr marL="3886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나눔고딕" charset="-127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0"/>
            <a:ext cx="1224121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AutoShape 3"/>
          <p:cNvSpPr>
            <a:spLocks noChangeArrowheads="1"/>
          </p:cNvSpPr>
          <p:nvPr/>
        </p:nvSpPr>
        <p:spPr bwMode="auto">
          <a:xfrm flipH="1">
            <a:off x="2552700" y="2284413"/>
            <a:ext cx="7086600" cy="1229369"/>
          </a:xfrm>
          <a:prstGeom prst="roundRect">
            <a:avLst>
              <a:gd name="adj" fmla="val 16667"/>
            </a:avLst>
          </a:prstGeom>
          <a:solidFill>
            <a:schemeClr val="bg1">
              <a:alpha val="25000"/>
            </a:schemeClr>
          </a:solidFill>
          <a:ln w="28575" cap="flat" cmpd="sng">
            <a:solidFill>
              <a:schemeClr val="bg1"/>
            </a:solidFill>
            <a:prstDash val="dash"/>
            <a:round/>
          </a:ln>
        </p:spPr>
        <p:txBody>
          <a:bodyPr lIns="90170" tIns="46990" rIns="90170" bIns="46990">
            <a:spAutoFit/>
          </a:bodyPr>
          <a:lstStyle/>
          <a:p>
            <a:pPr algn="ctr" eaLnBrk="1" latinLnBrk="1" hangingPunct="1"/>
            <a:r>
              <a:rPr lang="zh-CN" altLang="en-US" sz="6600">
                <a:solidFill>
                  <a:srgbClr val="CE5243"/>
                </a:solidFill>
                <a:latin typeface="方正毡笔黑简体" panose="03000509000000000000" pitchFamily="1" charset="-122"/>
                <a:ea typeface="方正毡笔黑简体" panose="03000509000000000000" pitchFamily="1" charset="-122"/>
                <a:sym typeface="Kozuka Gothic Pr6N EL" panose="020B0200000000000000" pitchFamily="34" charset="-128"/>
              </a:rPr>
              <a:t>益家人公益基金</a:t>
            </a:r>
            <a:endParaRPr lang="zh-CN" altLang="en-US" sz="6600">
              <a:solidFill>
                <a:srgbClr val="CE5243"/>
              </a:solidFill>
              <a:latin typeface="方正毡笔黑简体" panose="03000509000000000000" pitchFamily="1" charset="-122"/>
              <a:ea typeface="方正毡笔黑简体" panose="03000509000000000000" pitchFamily="1" charset="-122"/>
              <a:sym typeface="Kozuka Gothic Pr6N EL" panose="020B0200000000000000" pitchFamily="34" charset="-128"/>
            </a:endParaRPr>
          </a:p>
        </p:txBody>
      </p:sp>
      <p:sp>
        <p:nvSpPr>
          <p:cNvPr id="3076" name="TextBox 21313"/>
          <p:cNvSpPr>
            <a:spLocks noChangeArrowheads="1"/>
          </p:cNvSpPr>
          <p:nvPr/>
        </p:nvSpPr>
        <p:spPr bwMode="auto">
          <a:xfrm flipH="1">
            <a:off x="9639300" y="3145790"/>
            <a:ext cx="81343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latinLnBrk="1" hangingPunct="1"/>
            <a:r>
              <a:rPr lang="en-US" altLang="zh-CN">
                <a:solidFill>
                  <a:srgbClr val="595959"/>
                </a:solidFill>
                <a:latin typeface="Kozuka Gothic Pr6N EL" panose="020B0200000000000000" pitchFamily="34" charset="-128"/>
                <a:sym typeface="Kozuka Gothic Pr6N EL" panose="020B0200000000000000" pitchFamily="34" charset="-128"/>
              </a:rPr>
              <a:t>QY68</a:t>
            </a:r>
            <a:endParaRPr lang="zh-CN" altLang="en-US">
              <a:solidFill>
                <a:srgbClr val="595959"/>
              </a:solidFill>
              <a:latin typeface="Kozuka Gothic Pr6N EL" panose="020B0200000000000000" pitchFamily="34" charset="-128"/>
              <a:sym typeface="Kozuka Gothic Pr6N EL" panose="020B0200000000000000" pitchFamily="34" charset="-128"/>
            </a:endParaRPr>
          </a:p>
        </p:txBody>
      </p:sp>
      <p:sp>
        <p:nvSpPr>
          <p:cNvPr id="2" name="TextBox 21313"/>
          <p:cNvSpPr>
            <a:spLocks noChangeArrowheads="1"/>
          </p:cNvSpPr>
          <p:nvPr/>
        </p:nvSpPr>
        <p:spPr bwMode="auto">
          <a:xfrm flipH="1">
            <a:off x="2468245" y="6225540"/>
            <a:ext cx="600900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ctr" eaLnBrk="1" latinLnBrk="1" hangingPunct="1"/>
            <a:r>
              <a:rPr lang="en-US" altLang="zh-CN">
                <a:solidFill>
                  <a:srgbClr val="595959"/>
                </a:solidFill>
                <a:latin typeface="Kozuka Gothic Pr6N EL" panose="020B0200000000000000" pitchFamily="34" charset="-128"/>
                <a:sym typeface="Kozuka Gothic Pr6N EL" panose="020B0200000000000000" pitchFamily="34" charset="-128"/>
              </a:rPr>
              <a:t>                        </a:t>
            </a:r>
            <a:r>
              <a:rPr lang="zh-CN" altLang="en-US">
                <a:solidFill>
                  <a:srgbClr val="595959"/>
                </a:solidFill>
                <a:latin typeface="Kozuka Gothic Pr6N EL" panose="020B0200000000000000" pitchFamily="34" charset="-128"/>
                <a:sym typeface="Kozuka Gothic Pr6N EL" panose="020B0200000000000000" pitchFamily="34" charset="-128"/>
              </a:rPr>
              <a:t>七组组长：张雪利</a:t>
            </a:r>
            <a:endParaRPr lang="zh-CN" altLang="en-US">
              <a:solidFill>
                <a:srgbClr val="595959"/>
              </a:solidFill>
              <a:latin typeface="Kozuka Gothic Pr6N EL" panose="020B0200000000000000" pitchFamily="34" charset="-128"/>
              <a:sym typeface="Kozuka Gothic Pr6N EL" panose="020B0200000000000000" pitchFamily="34" charset="-128"/>
            </a:endParaRPr>
          </a:p>
          <a:p>
            <a:pPr algn="ctr" eaLnBrk="1" latinLnBrk="1" hangingPunct="1"/>
            <a:r>
              <a:rPr lang="en-US" altLang="zh-CN">
                <a:solidFill>
                  <a:srgbClr val="595959"/>
                </a:solidFill>
                <a:latin typeface="Kozuka Gothic Pr6N EL" panose="020B0200000000000000" pitchFamily="34" charset="-128"/>
                <a:sym typeface="Kozuka Gothic Pr6N EL" panose="020B0200000000000000" pitchFamily="34" charset="-128"/>
              </a:rPr>
              <a:t>	         </a:t>
            </a:r>
            <a:r>
              <a:rPr lang="zh-CN" altLang="en-US">
                <a:solidFill>
                  <a:srgbClr val="595959"/>
                </a:solidFill>
                <a:latin typeface="Kozuka Gothic Pr6N EL" panose="020B0200000000000000" pitchFamily="34" charset="-128"/>
                <a:sym typeface="Kozuka Gothic Pr6N EL" panose="020B0200000000000000" pitchFamily="34" charset="-128"/>
              </a:rPr>
              <a:t>成员：涂明志 赵凯杰 于攀阁 闫新 史志豪</a:t>
            </a:r>
            <a:endParaRPr lang="zh-CN" altLang="en-US">
              <a:solidFill>
                <a:srgbClr val="595959"/>
              </a:solidFill>
              <a:latin typeface="Kozuka Gothic Pr6N EL" panose="020B0200000000000000" pitchFamily="34" charset="-128"/>
              <a:sym typeface="Kozuka Gothic Pr6N EL" panose="020B0200000000000000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MH_Other_1"/>
          <p:cNvSpPr/>
          <p:nvPr/>
        </p:nvSpPr>
        <p:spPr bwMode="auto">
          <a:xfrm>
            <a:off x="4452938" y="2298700"/>
            <a:ext cx="1439862" cy="1476375"/>
          </a:xfrm>
          <a:custGeom>
            <a:avLst/>
            <a:gdLst>
              <a:gd name="T0" fmla="*/ 0 w 1775399"/>
              <a:gd name="T1" fmla="*/ 0 h 1819275"/>
              <a:gd name="T2" fmla="*/ 1239837 w 1775399"/>
              <a:gd name="T3" fmla="*/ 0 h 1819275"/>
              <a:gd name="T4" fmla="*/ 1425575 w 1775399"/>
              <a:gd name="T5" fmla="*/ 1819275 h 1819275"/>
              <a:gd name="T6" fmla="*/ 1217011 w 1775399"/>
              <a:gd name="T7" fmla="*/ 1151279 h 1819275"/>
              <a:gd name="T8" fmla="*/ 1120532 w 1775399"/>
              <a:gd name="T9" fmla="*/ 960656 h 1819275"/>
              <a:gd name="T10" fmla="*/ 1125218 w 1775399"/>
              <a:gd name="T11" fmla="*/ 962449 h 1819275"/>
              <a:gd name="T12" fmla="*/ 1087312 w 1775399"/>
              <a:gd name="T13" fmla="*/ 895020 h 1819275"/>
              <a:gd name="T14" fmla="*/ 1067594 w 1775399"/>
              <a:gd name="T15" fmla="*/ 856060 h 1819275"/>
              <a:gd name="T16" fmla="*/ 1044723 w 1775399"/>
              <a:gd name="T17" fmla="*/ 819259 h 1819275"/>
              <a:gd name="T18" fmla="*/ 1032247 w 1775399"/>
              <a:gd name="T19" fmla="*/ 797066 h 1819275"/>
              <a:gd name="T20" fmla="*/ 1011074 w 1775399"/>
              <a:gd name="T21" fmla="*/ 765115 h 1819275"/>
              <a:gd name="T22" fmla="*/ 976419 w 1775399"/>
              <a:gd name="T23" fmla="*/ 709350 h 1819275"/>
              <a:gd name="T24" fmla="*/ 949071 w 1775399"/>
              <a:gd name="T25" fmla="*/ 671548 h 1819275"/>
              <a:gd name="T26" fmla="*/ 932625 w 1775399"/>
              <a:gd name="T27" fmla="*/ 646730 h 1819275"/>
              <a:gd name="T28" fmla="*/ 911183 w 1775399"/>
              <a:gd name="T29" fmla="*/ 619176 h 1819275"/>
              <a:gd name="T30" fmla="*/ 873826 w 1775399"/>
              <a:gd name="T31" fmla="*/ 567538 h 1819275"/>
              <a:gd name="T32" fmla="*/ 842456 w 1775399"/>
              <a:gd name="T33" fmla="*/ 530859 h 1819275"/>
              <a:gd name="T34" fmla="*/ 827460 w 1775399"/>
              <a:gd name="T35" fmla="*/ 511589 h 1819275"/>
              <a:gd name="T36" fmla="*/ 804660 w 1775399"/>
              <a:gd name="T37" fmla="*/ 486667 h 1819275"/>
              <a:gd name="T38" fmla="*/ 759485 w 1775399"/>
              <a:gd name="T39" fmla="*/ 433846 h 1819275"/>
              <a:gd name="T40" fmla="*/ 732019 w 1775399"/>
              <a:gd name="T41" fmla="*/ 407265 h 1819275"/>
              <a:gd name="T42" fmla="*/ 717863 w 1775399"/>
              <a:gd name="T43" fmla="*/ 391791 h 1819275"/>
              <a:gd name="T44" fmla="*/ 677622 w 1775399"/>
              <a:gd name="T45" fmla="*/ 354620 h 1819275"/>
              <a:gd name="T46" fmla="*/ 633065 w 1775399"/>
              <a:gd name="T47" fmla="*/ 311498 h 1819275"/>
              <a:gd name="T48" fmla="*/ 619739 w 1775399"/>
              <a:gd name="T49" fmla="*/ 301151 h 1819275"/>
              <a:gd name="T50" fmla="*/ 604942 w 1775399"/>
              <a:gd name="T51" fmla="*/ 287483 h 1819275"/>
              <a:gd name="T52" fmla="*/ 29334 w 1775399"/>
              <a:gd name="T53" fmla="*/ 3471 h 1819275"/>
              <a:gd name="T54" fmla="*/ 7152 w 1775399"/>
              <a:gd name="T55" fmla="*/ 1798 h 1819275"/>
              <a:gd name="T56" fmla="*/ 0 w 1775399"/>
              <a:gd name="T57" fmla="*/ 0 h 1819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75399" h="1819275">
                <a:moveTo>
                  <a:pt x="0" y="0"/>
                </a:moveTo>
                <a:lnTo>
                  <a:pt x="1239837" y="0"/>
                </a:lnTo>
                <a:cubicBezTo>
                  <a:pt x="1820863" y="101600"/>
                  <a:pt x="1997075" y="942975"/>
                  <a:pt x="1425575" y="1819275"/>
                </a:cubicBezTo>
                <a:cubicBezTo>
                  <a:pt x="1410692" y="1702594"/>
                  <a:pt x="1345133" y="1441252"/>
                  <a:pt x="1217011" y="1151279"/>
                </a:cubicBezTo>
                <a:lnTo>
                  <a:pt x="1120532" y="960656"/>
                </a:lnTo>
                <a:lnTo>
                  <a:pt x="1125218" y="962449"/>
                </a:lnTo>
                <a:lnTo>
                  <a:pt x="1087312" y="895020"/>
                </a:lnTo>
                <a:lnTo>
                  <a:pt x="1067594" y="856060"/>
                </a:lnTo>
                <a:lnTo>
                  <a:pt x="1044723" y="819259"/>
                </a:lnTo>
                <a:lnTo>
                  <a:pt x="1032247" y="797066"/>
                </a:lnTo>
                <a:lnTo>
                  <a:pt x="1011074" y="765115"/>
                </a:lnTo>
                <a:lnTo>
                  <a:pt x="976419" y="709350"/>
                </a:lnTo>
                <a:lnTo>
                  <a:pt x="949071" y="671548"/>
                </a:lnTo>
                <a:lnTo>
                  <a:pt x="932625" y="646730"/>
                </a:lnTo>
                <a:lnTo>
                  <a:pt x="911183" y="619176"/>
                </a:lnTo>
                <a:lnTo>
                  <a:pt x="873826" y="567538"/>
                </a:lnTo>
                <a:lnTo>
                  <a:pt x="842456" y="530859"/>
                </a:lnTo>
                <a:lnTo>
                  <a:pt x="827460" y="511589"/>
                </a:lnTo>
                <a:lnTo>
                  <a:pt x="804660" y="486667"/>
                </a:lnTo>
                <a:lnTo>
                  <a:pt x="759485" y="433846"/>
                </a:lnTo>
                <a:lnTo>
                  <a:pt x="732019" y="407265"/>
                </a:lnTo>
                <a:lnTo>
                  <a:pt x="717863" y="391791"/>
                </a:lnTo>
                <a:lnTo>
                  <a:pt x="677622" y="354620"/>
                </a:lnTo>
                <a:lnTo>
                  <a:pt x="633065" y="311498"/>
                </a:lnTo>
                <a:lnTo>
                  <a:pt x="619739" y="301151"/>
                </a:lnTo>
                <a:lnTo>
                  <a:pt x="604942" y="287483"/>
                </a:lnTo>
                <a:cubicBezTo>
                  <a:pt x="414589" y="126628"/>
                  <a:pt x="215013" y="30932"/>
                  <a:pt x="29334" y="3471"/>
                </a:cubicBezTo>
                <a:lnTo>
                  <a:pt x="7152" y="1798"/>
                </a:lnTo>
                <a:lnTo>
                  <a:pt x="0" y="0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579" name="MH_Other_2"/>
          <p:cNvSpPr/>
          <p:nvPr/>
        </p:nvSpPr>
        <p:spPr bwMode="auto">
          <a:xfrm rot="18018922">
            <a:off x="3790950" y="2351088"/>
            <a:ext cx="1433513" cy="1474787"/>
          </a:xfrm>
          <a:custGeom>
            <a:avLst/>
            <a:gdLst>
              <a:gd name="T0" fmla="*/ 0 w 1768701"/>
              <a:gd name="T1" fmla="*/ 0 h 1819275"/>
              <a:gd name="T2" fmla="*/ 1239837 w 1768701"/>
              <a:gd name="T3" fmla="*/ 0 h 1819275"/>
              <a:gd name="T4" fmla="*/ 1425575 w 1768701"/>
              <a:gd name="T5" fmla="*/ 1819275 h 1819275"/>
              <a:gd name="T6" fmla="*/ 1217011 w 1768701"/>
              <a:gd name="T7" fmla="*/ 1151279 h 1819275"/>
              <a:gd name="T8" fmla="*/ 1120532 w 1768701"/>
              <a:gd name="T9" fmla="*/ 960656 h 1819275"/>
              <a:gd name="T10" fmla="*/ 1125218 w 1768701"/>
              <a:gd name="T11" fmla="*/ 962449 h 1819275"/>
              <a:gd name="T12" fmla="*/ 1087312 w 1768701"/>
              <a:gd name="T13" fmla="*/ 895020 h 1819275"/>
              <a:gd name="T14" fmla="*/ 1067594 w 1768701"/>
              <a:gd name="T15" fmla="*/ 856060 h 1819275"/>
              <a:gd name="T16" fmla="*/ 1044723 w 1768701"/>
              <a:gd name="T17" fmla="*/ 819259 h 1819275"/>
              <a:gd name="T18" fmla="*/ 1032247 w 1768701"/>
              <a:gd name="T19" fmla="*/ 797066 h 1819275"/>
              <a:gd name="T20" fmla="*/ 1011074 w 1768701"/>
              <a:gd name="T21" fmla="*/ 765115 h 1819275"/>
              <a:gd name="T22" fmla="*/ 976419 w 1768701"/>
              <a:gd name="T23" fmla="*/ 709350 h 1819275"/>
              <a:gd name="T24" fmla="*/ 949071 w 1768701"/>
              <a:gd name="T25" fmla="*/ 671548 h 1819275"/>
              <a:gd name="T26" fmla="*/ 932625 w 1768701"/>
              <a:gd name="T27" fmla="*/ 646730 h 1819275"/>
              <a:gd name="T28" fmla="*/ 911183 w 1768701"/>
              <a:gd name="T29" fmla="*/ 619176 h 1819275"/>
              <a:gd name="T30" fmla="*/ 873826 w 1768701"/>
              <a:gd name="T31" fmla="*/ 567538 h 1819275"/>
              <a:gd name="T32" fmla="*/ 842456 w 1768701"/>
              <a:gd name="T33" fmla="*/ 530859 h 1819275"/>
              <a:gd name="T34" fmla="*/ 827460 w 1768701"/>
              <a:gd name="T35" fmla="*/ 511589 h 1819275"/>
              <a:gd name="T36" fmla="*/ 804660 w 1768701"/>
              <a:gd name="T37" fmla="*/ 486667 h 1819275"/>
              <a:gd name="T38" fmla="*/ 759485 w 1768701"/>
              <a:gd name="T39" fmla="*/ 433846 h 1819275"/>
              <a:gd name="T40" fmla="*/ 732019 w 1768701"/>
              <a:gd name="T41" fmla="*/ 407265 h 1819275"/>
              <a:gd name="T42" fmla="*/ 717863 w 1768701"/>
              <a:gd name="T43" fmla="*/ 391791 h 1819275"/>
              <a:gd name="T44" fmla="*/ 677622 w 1768701"/>
              <a:gd name="T45" fmla="*/ 354620 h 1819275"/>
              <a:gd name="T46" fmla="*/ 633065 w 1768701"/>
              <a:gd name="T47" fmla="*/ 311498 h 1819275"/>
              <a:gd name="T48" fmla="*/ 619739 w 1768701"/>
              <a:gd name="T49" fmla="*/ 301151 h 1819275"/>
              <a:gd name="T50" fmla="*/ 604942 w 1768701"/>
              <a:gd name="T51" fmla="*/ 287483 h 1819275"/>
              <a:gd name="T52" fmla="*/ 29334 w 1768701"/>
              <a:gd name="T53" fmla="*/ 3471 h 1819275"/>
              <a:gd name="T54" fmla="*/ 7152 w 1768701"/>
              <a:gd name="T55" fmla="*/ 1798 h 1819275"/>
              <a:gd name="T56" fmla="*/ 0 w 1768701"/>
              <a:gd name="T57" fmla="*/ 0 h 1819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68701" h="1819275">
                <a:moveTo>
                  <a:pt x="0" y="0"/>
                </a:moveTo>
                <a:lnTo>
                  <a:pt x="1239837" y="0"/>
                </a:lnTo>
                <a:cubicBezTo>
                  <a:pt x="1820863" y="101600"/>
                  <a:pt x="1981200" y="942975"/>
                  <a:pt x="1425575" y="1819275"/>
                </a:cubicBezTo>
                <a:cubicBezTo>
                  <a:pt x="1410692" y="1702594"/>
                  <a:pt x="1345133" y="1441252"/>
                  <a:pt x="1217011" y="1151279"/>
                </a:cubicBezTo>
                <a:lnTo>
                  <a:pt x="1120532" y="960656"/>
                </a:lnTo>
                <a:lnTo>
                  <a:pt x="1125218" y="962449"/>
                </a:lnTo>
                <a:lnTo>
                  <a:pt x="1087312" y="895020"/>
                </a:lnTo>
                <a:lnTo>
                  <a:pt x="1067594" y="856060"/>
                </a:lnTo>
                <a:lnTo>
                  <a:pt x="1044723" y="819259"/>
                </a:lnTo>
                <a:lnTo>
                  <a:pt x="1032247" y="797066"/>
                </a:lnTo>
                <a:lnTo>
                  <a:pt x="1011074" y="765115"/>
                </a:lnTo>
                <a:lnTo>
                  <a:pt x="976419" y="709350"/>
                </a:lnTo>
                <a:lnTo>
                  <a:pt x="949071" y="671548"/>
                </a:lnTo>
                <a:lnTo>
                  <a:pt x="932625" y="646730"/>
                </a:lnTo>
                <a:lnTo>
                  <a:pt x="911183" y="619176"/>
                </a:lnTo>
                <a:lnTo>
                  <a:pt x="873826" y="567538"/>
                </a:lnTo>
                <a:lnTo>
                  <a:pt x="842456" y="530859"/>
                </a:lnTo>
                <a:lnTo>
                  <a:pt x="827460" y="511589"/>
                </a:lnTo>
                <a:lnTo>
                  <a:pt x="804660" y="486667"/>
                </a:lnTo>
                <a:lnTo>
                  <a:pt x="759485" y="433846"/>
                </a:lnTo>
                <a:lnTo>
                  <a:pt x="732019" y="407265"/>
                </a:lnTo>
                <a:lnTo>
                  <a:pt x="717863" y="391791"/>
                </a:lnTo>
                <a:lnTo>
                  <a:pt x="677622" y="354620"/>
                </a:lnTo>
                <a:lnTo>
                  <a:pt x="633065" y="311498"/>
                </a:lnTo>
                <a:lnTo>
                  <a:pt x="619739" y="301151"/>
                </a:lnTo>
                <a:lnTo>
                  <a:pt x="604942" y="287483"/>
                </a:lnTo>
                <a:cubicBezTo>
                  <a:pt x="414589" y="126628"/>
                  <a:pt x="215013" y="30932"/>
                  <a:pt x="29334" y="3471"/>
                </a:cubicBezTo>
                <a:lnTo>
                  <a:pt x="7152" y="1798"/>
                </a:lnTo>
                <a:lnTo>
                  <a:pt x="0" y="0"/>
                </a:lnTo>
                <a:close/>
              </a:path>
            </a:pathLst>
          </a:custGeom>
          <a:solidFill>
            <a:srgbClr val="FFCC00">
              <a:alpha val="87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580" name="MH_Other_3"/>
          <p:cNvSpPr/>
          <p:nvPr/>
        </p:nvSpPr>
        <p:spPr bwMode="auto">
          <a:xfrm rot="14427225">
            <a:off x="3498056" y="2944019"/>
            <a:ext cx="1433513" cy="1476375"/>
          </a:xfrm>
          <a:custGeom>
            <a:avLst/>
            <a:gdLst>
              <a:gd name="T0" fmla="*/ 0 w 1768701"/>
              <a:gd name="T1" fmla="*/ 0 h 1819275"/>
              <a:gd name="T2" fmla="*/ 1239837 w 1768701"/>
              <a:gd name="T3" fmla="*/ 0 h 1819275"/>
              <a:gd name="T4" fmla="*/ 1425575 w 1768701"/>
              <a:gd name="T5" fmla="*/ 1819275 h 1819275"/>
              <a:gd name="T6" fmla="*/ 1217011 w 1768701"/>
              <a:gd name="T7" fmla="*/ 1151279 h 1819275"/>
              <a:gd name="T8" fmla="*/ 1120532 w 1768701"/>
              <a:gd name="T9" fmla="*/ 960656 h 1819275"/>
              <a:gd name="T10" fmla="*/ 1125218 w 1768701"/>
              <a:gd name="T11" fmla="*/ 962449 h 1819275"/>
              <a:gd name="T12" fmla="*/ 1087312 w 1768701"/>
              <a:gd name="T13" fmla="*/ 895020 h 1819275"/>
              <a:gd name="T14" fmla="*/ 1067594 w 1768701"/>
              <a:gd name="T15" fmla="*/ 856060 h 1819275"/>
              <a:gd name="T16" fmla="*/ 1044723 w 1768701"/>
              <a:gd name="T17" fmla="*/ 819259 h 1819275"/>
              <a:gd name="T18" fmla="*/ 1032247 w 1768701"/>
              <a:gd name="T19" fmla="*/ 797066 h 1819275"/>
              <a:gd name="T20" fmla="*/ 1011074 w 1768701"/>
              <a:gd name="T21" fmla="*/ 765115 h 1819275"/>
              <a:gd name="T22" fmla="*/ 976419 w 1768701"/>
              <a:gd name="T23" fmla="*/ 709350 h 1819275"/>
              <a:gd name="T24" fmla="*/ 949071 w 1768701"/>
              <a:gd name="T25" fmla="*/ 671548 h 1819275"/>
              <a:gd name="T26" fmla="*/ 932625 w 1768701"/>
              <a:gd name="T27" fmla="*/ 646730 h 1819275"/>
              <a:gd name="T28" fmla="*/ 911183 w 1768701"/>
              <a:gd name="T29" fmla="*/ 619176 h 1819275"/>
              <a:gd name="T30" fmla="*/ 873826 w 1768701"/>
              <a:gd name="T31" fmla="*/ 567538 h 1819275"/>
              <a:gd name="T32" fmla="*/ 842456 w 1768701"/>
              <a:gd name="T33" fmla="*/ 530859 h 1819275"/>
              <a:gd name="T34" fmla="*/ 827460 w 1768701"/>
              <a:gd name="T35" fmla="*/ 511589 h 1819275"/>
              <a:gd name="T36" fmla="*/ 804660 w 1768701"/>
              <a:gd name="T37" fmla="*/ 486667 h 1819275"/>
              <a:gd name="T38" fmla="*/ 759485 w 1768701"/>
              <a:gd name="T39" fmla="*/ 433846 h 1819275"/>
              <a:gd name="T40" fmla="*/ 732019 w 1768701"/>
              <a:gd name="T41" fmla="*/ 407265 h 1819275"/>
              <a:gd name="T42" fmla="*/ 717863 w 1768701"/>
              <a:gd name="T43" fmla="*/ 391791 h 1819275"/>
              <a:gd name="T44" fmla="*/ 677622 w 1768701"/>
              <a:gd name="T45" fmla="*/ 354620 h 1819275"/>
              <a:gd name="T46" fmla="*/ 633065 w 1768701"/>
              <a:gd name="T47" fmla="*/ 311498 h 1819275"/>
              <a:gd name="T48" fmla="*/ 619739 w 1768701"/>
              <a:gd name="T49" fmla="*/ 301151 h 1819275"/>
              <a:gd name="T50" fmla="*/ 604942 w 1768701"/>
              <a:gd name="T51" fmla="*/ 287483 h 1819275"/>
              <a:gd name="T52" fmla="*/ 29334 w 1768701"/>
              <a:gd name="T53" fmla="*/ 3471 h 1819275"/>
              <a:gd name="T54" fmla="*/ 7152 w 1768701"/>
              <a:gd name="T55" fmla="*/ 1798 h 1819275"/>
              <a:gd name="T56" fmla="*/ 0 w 1768701"/>
              <a:gd name="T57" fmla="*/ 0 h 1819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68701" h="1819275">
                <a:moveTo>
                  <a:pt x="0" y="0"/>
                </a:moveTo>
                <a:lnTo>
                  <a:pt x="1239837" y="0"/>
                </a:lnTo>
                <a:cubicBezTo>
                  <a:pt x="1820863" y="101600"/>
                  <a:pt x="1981200" y="942975"/>
                  <a:pt x="1425575" y="1819275"/>
                </a:cubicBezTo>
                <a:cubicBezTo>
                  <a:pt x="1410692" y="1702594"/>
                  <a:pt x="1345133" y="1441252"/>
                  <a:pt x="1217011" y="1151279"/>
                </a:cubicBezTo>
                <a:lnTo>
                  <a:pt x="1120532" y="960656"/>
                </a:lnTo>
                <a:lnTo>
                  <a:pt x="1125218" y="962449"/>
                </a:lnTo>
                <a:lnTo>
                  <a:pt x="1087312" y="895020"/>
                </a:lnTo>
                <a:lnTo>
                  <a:pt x="1067594" y="856060"/>
                </a:lnTo>
                <a:lnTo>
                  <a:pt x="1044723" y="819259"/>
                </a:lnTo>
                <a:lnTo>
                  <a:pt x="1032247" y="797066"/>
                </a:lnTo>
                <a:lnTo>
                  <a:pt x="1011074" y="765115"/>
                </a:lnTo>
                <a:lnTo>
                  <a:pt x="976419" y="709350"/>
                </a:lnTo>
                <a:lnTo>
                  <a:pt x="949071" y="671548"/>
                </a:lnTo>
                <a:lnTo>
                  <a:pt x="932625" y="646730"/>
                </a:lnTo>
                <a:lnTo>
                  <a:pt x="911183" y="619176"/>
                </a:lnTo>
                <a:lnTo>
                  <a:pt x="873826" y="567538"/>
                </a:lnTo>
                <a:lnTo>
                  <a:pt x="842456" y="530859"/>
                </a:lnTo>
                <a:lnTo>
                  <a:pt x="827460" y="511589"/>
                </a:lnTo>
                <a:lnTo>
                  <a:pt x="804660" y="486667"/>
                </a:lnTo>
                <a:lnTo>
                  <a:pt x="759485" y="433846"/>
                </a:lnTo>
                <a:lnTo>
                  <a:pt x="732019" y="407265"/>
                </a:lnTo>
                <a:lnTo>
                  <a:pt x="717863" y="391791"/>
                </a:lnTo>
                <a:lnTo>
                  <a:pt x="677622" y="354620"/>
                </a:lnTo>
                <a:lnTo>
                  <a:pt x="633065" y="311498"/>
                </a:lnTo>
                <a:lnTo>
                  <a:pt x="619739" y="301151"/>
                </a:lnTo>
                <a:lnTo>
                  <a:pt x="604942" y="287483"/>
                </a:lnTo>
                <a:cubicBezTo>
                  <a:pt x="414589" y="126628"/>
                  <a:pt x="215013" y="30932"/>
                  <a:pt x="29334" y="3471"/>
                </a:cubicBezTo>
                <a:lnTo>
                  <a:pt x="7152" y="1798"/>
                </a:lnTo>
                <a:lnTo>
                  <a:pt x="0" y="0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581" name="MH_Other_4"/>
          <p:cNvSpPr/>
          <p:nvPr/>
        </p:nvSpPr>
        <p:spPr bwMode="auto">
          <a:xfrm rot="10859581">
            <a:off x="3867150" y="3500438"/>
            <a:ext cx="1435100" cy="1476375"/>
          </a:xfrm>
          <a:custGeom>
            <a:avLst/>
            <a:gdLst>
              <a:gd name="T0" fmla="*/ 0 w 1768701"/>
              <a:gd name="T1" fmla="*/ 0 h 1819275"/>
              <a:gd name="T2" fmla="*/ 1239837 w 1768701"/>
              <a:gd name="T3" fmla="*/ 0 h 1819275"/>
              <a:gd name="T4" fmla="*/ 1425575 w 1768701"/>
              <a:gd name="T5" fmla="*/ 1819275 h 1819275"/>
              <a:gd name="T6" fmla="*/ 1217011 w 1768701"/>
              <a:gd name="T7" fmla="*/ 1151279 h 1819275"/>
              <a:gd name="T8" fmla="*/ 1120532 w 1768701"/>
              <a:gd name="T9" fmla="*/ 960656 h 1819275"/>
              <a:gd name="T10" fmla="*/ 1125218 w 1768701"/>
              <a:gd name="T11" fmla="*/ 962449 h 1819275"/>
              <a:gd name="T12" fmla="*/ 1087312 w 1768701"/>
              <a:gd name="T13" fmla="*/ 895020 h 1819275"/>
              <a:gd name="T14" fmla="*/ 1067594 w 1768701"/>
              <a:gd name="T15" fmla="*/ 856060 h 1819275"/>
              <a:gd name="T16" fmla="*/ 1044723 w 1768701"/>
              <a:gd name="T17" fmla="*/ 819259 h 1819275"/>
              <a:gd name="T18" fmla="*/ 1032247 w 1768701"/>
              <a:gd name="T19" fmla="*/ 797066 h 1819275"/>
              <a:gd name="T20" fmla="*/ 1011074 w 1768701"/>
              <a:gd name="T21" fmla="*/ 765115 h 1819275"/>
              <a:gd name="T22" fmla="*/ 976419 w 1768701"/>
              <a:gd name="T23" fmla="*/ 709350 h 1819275"/>
              <a:gd name="T24" fmla="*/ 949071 w 1768701"/>
              <a:gd name="T25" fmla="*/ 671548 h 1819275"/>
              <a:gd name="T26" fmla="*/ 932625 w 1768701"/>
              <a:gd name="T27" fmla="*/ 646730 h 1819275"/>
              <a:gd name="T28" fmla="*/ 911183 w 1768701"/>
              <a:gd name="T29" fmla="*/ 619176 h 1819275"/>
              <a:gd name="T30" fmla="*/ 873826 w 1768701"/>
              <a:gd name="T31" fmla="*/ 567538 h 1819275"/>
              <a:gd name="T32" fmla="*/ 842456 w 1768701"/>
              <a:gd name="T33" fmla="*/ 530859 h 1819275"/>
              <a:gd name="T34" fmla="*/ 827460 w 1768701"/>
              <a:gd name="T35" fmla="*/ 511589 h 1819275"/>
              <a:gd name="T36" fmla="*/ 804660 w 1768701"/>
              <a:gd name="T37" fmla="*/ 486667 h 1819275"/>
              <a:gd name="T38" fmla="*/ 759485 w 1768701"/>
              <a:gd name="T39" fmla="*/ 433846 h 1819275"/>
              <a:gd name="T40" fmla="*/ 732019 w 1768701"/>
              <a:gd name="T41" fmla="*/ 407265 h 1819275"/>
              <a:gd name="T42" fmla="*/ 717863 w 1768701"/>
              <a:gd name="T43" fmla="*/ 391791 h 1819275"/>
              <a:gd name="T44" fmla="*/ 677622 w 1768701"/>
              <a:gd name="T45" fmla="*/ 354620 h 1819275"/>
              <a:gd name="T46" fmla="*/ 633065 w 1768701"/>
              <a:gd name="T47" fmla="*/ 311498 h 1819275"/>
              <a:gd name="T48" fmla="*/ 619739 w 1768701"/>
              <a:gd name="T49" fmla="*/ 301151 h 1819275"/>
              <a:gd name="T50" fmla="*/ 604942 w 1768701"/>
              <a:gd name="T51" fmla="*/ 287483 h 1819275"/>
              <a:gd name="T52" fmla="*/ 29334 w 1768701"/>
              <a:gd name="T53" fmla="*/ 3471 h 1819275"/>
              <a:gd name="T54" fmla="*/ 7152 w 1768701"/>
              <a:gd name="T55" fmla="*/ 1798 h 1819275"/>
              <a:gd name="T56" fmla="*/ 0 w 1768701"/>
              <a:gd name="T57" fmla="*/ 0 h 1819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68701" h="1819275">
                <a:moveTo>
                  <a:pt x="0" y="0"/>
                </a:moveTo>
                <a:lnTo>
                  <a:pt x="1239837" y="0"/>
                </a:lnTo>
                <a:cubicBezTo>
                  <a:pt x="1820863" y="101600"/>
                  <a:pt x="1981200" y="942975"/>
                  <a:pt x="1425575" y="1819275"/>
                </a:cubicBezTo>
                <a:cubicBezTo>
                  <a:pt x="1410692" y="1702594"/>
                  <a:pt x="1345133" y="1441252"/>
                  <a:pt x="1217011" y="1151279"/>
                </a:cubicBezTo>
                <a:lnTo>
                  <a:pt x="1120532" y="960656"/>
                </a:lnTo>
                <a:lnTo>
                  <a:pt x="1125218" y="962449"/>
                </a:lnTo>
                <a:lnTo>
                  <a:pt x="1087312" y="895020"/>
                </a:lnTo>
                <a:lnTo>
                  <a:pt x="1067594" y="856060"/>
                </a:lnTo>
                <a:lnTo>
                  <a:pt x="1044723" y="819259"/>
                </a:lnTo>
                <a:lnTo>
                  <a:pt x="1032247" y="797066"/>
                </a:lnTo>
                <a:lnTo>
                  <a:pt x="1011074" y="765115"/>
                </a:lnTo>
                <a:lnTo>
                  <a:pt x="976419" y="709350"/>
                </a:lnTo>
                <a:lnTo>
                  <a:pt x="949071" y="671548"/>
                </a:lnTo>
                <a:lnTo>
                  <a:pt x="932625" y="646730"/>
                </a:lnTo>
                <a:lnTo>
                  <a:pt x="911183" y="619176"/>
                </a:lnTo>
                <a:lnTo>
                  <a:pt x="873826" y="567538"/>
                </a:lnTo>
                <a:lnTo>
                  <a:pt x="842456" y="530859"/>
                </a:lnTo>
                <a:lnTo>
                  <a:pt x="827460" y="511589"/>
                </a:lnTo>
                <a:lnTo>
                  <a:pt x="804660" y="486667"/>
                </a:lnTo>
                <a:lnTo>
                  <a:pt x="759485" y="433846"/>
                </a:lnTo>
                <a:lnTo>
                  <a:pt x="732019" y="407265"/>
                </a:lnTo>
                <a:lnTo>
                  <a:pt x="717863" y="391791"/>
                </a:lnTo>
                <a:lnTo>
                  <a:pt x="677622" y="354620"/>
                </a:lnTo>
                <a:lnTo>
                  <a:pt x="633065" y="311498"/>
                </a:lnTo>
                <a:lnTo>
                  <a:pt x="619739" y="301151"/>
                </a:lnTo>
                <a:lnTo>
                  <a:pt x="604942" y="287483"/>
                </a:lnTo>
                <a:cubicBezTo>
                  <a:pt x="414589" y="126628"/>
                  <a:pt x="215013" y="30932"/>
                  <a:pt x="29334" y="3471"/>
                </a:cubicBezTo>
                <a:lnTo>
                  <a:pt x="7152" y="1798"/>
                </a:lnTo>
                <a:lnTo>
                  <a:pt x="0" y="0"/>
                </a:lnTo>
                <a:close/>
              </a:path>
            </a:pathLst>
          </a:custGeom>
          <a:solidFill>
            <a:srgbClr val="FFCC00">
              <a:alpha val="87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582" name="MH_Other_5"/>
          <p:cNvSpPr/>
          <p:nvPr/>
        </p:nvSpPr>
        <p:spPr bwMode="auto">
          <a:xfrm rot="7267884">
            <a:off x="4523582" y="3458369"/>
            <a:ext cx="1435100" cy="1474787"/>
          </a:xfrm>
          <a:custGeom>
            <a:avLst/>
            <a:gdLst>
              <a:gd name="T0" fmla="*/ 0 w 1768701"/>
              <a:gd name="T1" fmla="*/ 0 h 1819275"/>
              <a:gd name="T2" fmla="*/ 1239837 w 1768701"/>
              <a:gd name="T3" fmla="*/ 0 h 1819275"/>
              <a:gd name="T4" fmla="*/ 1425575 w 1768701"/>
              <a:gd name="T5" fmla="*/ 1819275 h 1819275"/>
              <a:gd name="T6" fmla="*/ 1217011 w 1768701"/>
              <a:gd name="T7" fmla="*/ 1151279 h 1819275"/>
              <a:gd name="T8" fmla="*/ 1120532 w 1768701"/>
              <a:gd name="T9" fmla="*/ 960656 h 1819275"/>
              <a:gd name="T10" fmla="*/ 1125218 w 1768701"/>
              <a:gd name="T11" fmla="*/ 962449 h 1819275"/>
              <a:gd name="T12" fmla="*/ 1087312 w 1768701"/>
              <a:gd name="T13" fmla="*/ 895020 h 1819275"/>
              <a:gd name="T14" fmla="*/ 1067594 w 1768701"/>
              <a:gd name="T15" fmla="*/ 856060 h 1819275"/>
              <a:gd name="T16" fmla="*/ 1044723 w 1768701"/>
              <a:gd name="T17" fmla="*/ 819259 h 1819275"/>
              <a:gd name="T18" fmla="*/ 1032247 w 1768701"/>
              <a:gd name="T19" fmla="*/ 797066 h 1819275"/>
              <a:gd name="T20" fmla="*/ 1011074 w 1768701"/>
              <a:gd name="T21" fmla="*/ 765115 h 1819275"/>
              <a:gd name="T22" fmla="*/ 976419 w 1768701"/>
              <a:gd name="T23" fmla="*/ 709350 h 1819275"/>
              <a:gd name="T24" fmla="*/ 949071 w 1768701"/>
              <a:gd name="T25" fmla="*/ 671548 h 1819275"/>
              <a:gd name="T26" fmla="*/ 932625 w 1768701"/>
              <a:gd name="T27" fmla="*/ 646730 h 1819275"/>
              <a:gd name="T28" fmla="*/ 911183 w 1768701"/>
              <a:gd name="T29" fmla="*/ 619176 h 1819275"/>
              <a:gd name="T30" fmla="*/ 873826 w 1768701"/>
              <a:gd name="T31" fmla="*/ 567538 h 1819275"/>
              <a:gd name="T32" fmla="*/ 842456 w 1768701"/>
              <a:gd name="T33" fmla="*/ 530859 h 1819275"/>
              <a:gd name="T34" fmla="*/ 827460 w 1768701"/>
              <a:gd name="T35" fmla="*/ 511589 h 1819275"/>
              <a:gd name="T36" fmla="*/ 804660 w 1768701"/>
              <a:gd name="T37" fmla="*/ 486667 h 1819275"/>
              <a:gd name="T38" fmla="*/ 759485 w 1768701"/>
              <a:gd name="T39" fmla="*/ 433846 h 1819275"/>
              <a:gd name="T40" fmla="*/ 732019 w 1768701"/>
              <a:gd name="T41" fmla="*/ 407265 h 1819275"/>
              <a:gd name="T42" fmla="*/ 717863 w 1768701"/>
              <a:gd name="T43" fmla="*/ 391791 h 1819275"/>
              <a:gd name="T44" fmla="*/ 677622 w 1768701"/>
              <a:gd name="T45" fmla="*/ 354620 h 1819275"/>
              <a:gd name="T46" fmla="*/ 633065 w 1768701"/>
              <a:gd name="T47" fmla="*/ 311498 h 1819275"/>
              <a:gd name="T48" fmla="*/ 619739 w 1768701"/>
              <a:gd name="T49" fmla="*/ 301151 h 1819275"/>
              <a:gd name="T50" fmla="*/ 604942 w 1768701"/>
              <a:gd name="T51" fmla="*/ 287483 h 1819275"/>
              <a:gd name="T52" fmla="*/ 29334 w 1768701"/>
              <a:gd name="T53" fmla="*/ 3471 h 1819275"/>
              <a:gd name="T54" fmla="*/ 7152 w 1768701"/>
              <a:gd name="T55" fmla="*/ 1798 h 1819275"/>
              <a:gd name="T56" fmla="*/ 0 w 1768701"/>
              <a:gd name="T57" fmla="*/ 0 h 1819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68701" h="1819275">
                <a:moveTo>
                  <a:pt x="0" y="0"/>
                </a:moveTo>
                <a:lnTo>
                  <a:pt x="1239837" y="0"/>
                </a:lnTo>
                <a:cubicBezTo>
                  <a:pt x="1820863" y="101600"/>
                  <a:pt x="1981200" y="942975"/>
                  <a:pt x="1425575" y="1819275"/>
                </a:cubicBezTo>
                <a:cubicBezTo>
                  <a:pt x="1410692" y="1702594"/>
                  <a:pt x="1345133" y="1441252"/>
                  <a:pt x="1217011" y="1151279"/>
                </a:cubicBezTo>
                <a:lnTo>
                  <a:pt x="1120532" y="960656"/>
                </a:lnTo>
                <a:lnTo>
                  <a:pt x="1125218" y="962449"/>
                </a:lnTo>
                <a:lnTo>
                  <a:pt x="1087312" y="895020"/>
                </a:lnTo>
                <a:lnTo>
                  <a:pt x="1067594" y="856060"/>
                </a:lnTo>
                <a:lnTo>
                  <a:pt x="1044723" y="819259"/>
                </a:lnTo>
                <a:lnTo>
                  <a:pt x="1032247" y="797066"/>
                </a:lnTo>
                <a:lnTo>
                  <a:pt x="1011074" y="765115"/>
                </a:lnTo>
                <a:lnTo>
                  <a:pt x="976419" y="709350"/>
                </a:lnTo>
                <a:lnTo>
                  <a:pt x="949071" y="671548"/>
                </a:lnTo>
                <a:lnTo>
                  <a:pt x="932625" y="646730"/>
                </a:lnTo>
                <a:lnTo>
                  <a:pt x="911183" y="619176"/>
                </a:lnTo>
                <a:lnTo>
                  <a:pt x="873826" y="567538"/>
                </a:lnTo>
                <a:lnTo>
                  <a:pt x="842456" y="530859"/>
                </a:lnTo>
                <a:lnTo>
                  <a:pt x="827460" y="511589"/>
                </a:lnTo>
                <a:lnTo>
                  <a:pt x="804660" y="486667"/>
                </a:lnTo>
                <a:lnTo>
                  <a:pt x="759485" y="433846"/>
                </a:lnTo>
                <a:lnTo>
                  <a:pt x="732019" y="407265"/>
                </a:lnTo>
                <a:lnTo>
                  <a:pt x="717863" y="391791"/>
                </a:lnTo>
                <a:lnTo>
                  <a:pt x="677622" y="354620"/>
                </a:lnTo>
                <a:lnTo>
                  <a:pt x="633065" y="311498"/>
                </a:lnTo>
                <a:lnTo>
                  <a:pt x="619739" y="301151"/>
                </a:lnTo>
                <a:lnTo>
                  <a:pt x="604942" y="287483"/>
                </a:lnTo>
                <a:cubicBezTo>
                  <a:pt x="414589" y="126628"/>
                  <a:pt x="215013" y="30932"/>
                  <a:pt x="29334" y="3471"/>
                </a:cubicBezTo>
                <a:lnTo>
                  <a:pt x="7152" y="1798"/>
                </a:lnTo>
                <a:lnTo>
                  <a:pt x="0" y="0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583" name="MH_Other_6"/>
          <p:cNvSpPr/>
          <p:nvPr/>
        </p:nvSpPr>
        <p:spPr bwMode="auto">
          <a:xfrm rot="3662163">
            <a:off x="4818856" y="2867819"/>
            <a:ext cx="1433513" cy="1476375"/>
          </a:xfrm>
          <a:custGeom>
            <a:avLst/>
            <a:gdLst>
              <a:gd name="T0" fmla="*/ 0 w 1768701"/>
              <a:gd name="T1" fmla="*/ 0 h 1819275"/>
              <a:gd name="T2" fmla="*/ 1239837 w 1768701"/>
              <a:gd name="T3" fmla="*/ 0 h 1819275"/>
              <a:gd name="T4" fmla="*/ 1425575 w 1768701"/>
              <a:gd name="T5" fmla="*/ 1819275 h 1819275"/>
              <a:gd name="T6" fmla="*/ 1217011 w 1768701"/>
              <a:gd name="T7" fmla="*/ 1151279 h 1819275"/>
              <a:gd name="T8" fmla="*/ 1120532 w 1768701"/>
              <a:gd name="T9" fmla="*/ 960656 h 1819275"/>
              <a:gd name="T10" fmla="*/ 1125218 w 1768701"/>
              <a:gd name="T11" fmla="*/ 962449 h 1819275"/>
              <a:gd name="T12" fmla="*/ 1087312 w 1768701"/>
              <a:gd name="T13" fmla="*/ 895020 h 1819275"/>
              <a:gd name="T14" fmla="*/ 1067594 w 1768701"/>
              <a:gd name="T15" fmla="*/ 856060 h 1819275"/>
              <a:gd name="T16" fmla="*/ 1044723 w 1768701"/>
              <a:gd name="T17" fmla="*/ 819259 h 1819275"/>
              <a:gd name="T18" fmla="*/ 1032247 w 1768701"/>
              <a:gd name="T19" fmla="*/ 797066 h 1819275"/>
              <a:gd name="T20" fmla="*/ 1011074 w 1768701"/>
              <a:gd name="T21" fmla="*/ 765115 h 1819275"/>
              <a:gd name="T22" fmla="*/ 976419 w 1768701"/>
              <a:gd name="T23" fmla="*/ 709350 h 1819275"/>
              <a:gd name="T24" fmla="*/ 949071 w 1768701"/>
              <a:gd name="T25" fmla="*/ 671548 h 1819275"/>
              <a:gd name="T26" fmla="*/ 932625 w 1768701"/>
              <a:gd name="T27" fmla="*/ 646730 h 1819275"/>
              <a:gd name="T28" fmla="*/ 911183 w 1768701"/>
              <a:gd name="T29" fmla="*/ 619176 h 1819275"/>
              <a:gd name="T30" fmla="*/ 873826 w 1768701"/>
              <a:gd name="T31" fmla="*/ 567538 h 1819275"/>
              <a:gd name="T32" fmla="*/ 842456 w 1768701"/>
              <a:gd name="T33" fmla="*/ 530859 h 1819275"/>
              <a:gd name="T34" fmla="*/ 827460 w 1768701"/>
              <a:gd name="T35" fmla="*/ 511589 h 1819275"/>
              <a:gd name="T36" fmla="*/ 804660 w 1768701"/>
              <a:gd name="T37" fmla="*/ 486667 h 1819275"/>
              <a:gd name="T38" fmla="*/ 759485 w 1768701"/>
              <a:gd name="T39" fmla="*/ 433846 h 1819275"/>
              <a:gd name="T40" fmla="*/ 732019 w 1768701"/>
              <a:gd name="T41" fmla="*/ 407265 h 1819275"/>
              <a:gd name="T42" fmla="*/ 717863 w 1768701"/>
              <a:gd name="T43" fmla="*/ 391791 h 1819275"/>
              <a:gd name="T44" fmla="*/ 677622 w 1768701"/>
              <a:gd name="T45" fmla="*/ 354620 h 1819275"/>
              <a:gd name="T46" fmla="*/ 633065 w 1768701"/>
              <a:gd name="T47" fmla="*/ 311498 h 1819275"/>
              <a:gd name="T48" fmla="*/ 619739 w 1768701"/>
              <a:gd name="T49" fmla="*/ 301151 h 1819275"/>
              <a:gd name="T50" fmla="*/ 604942 w 1768701"/>
              <a:gd name="T51" fmla="*/ 287483 h 1819275"/>
              <a:gd name="T52" fmla="*/ 29334 w 1768701"/>
              <a:gd name="T53" fmla="*/ 3471 h 1819275"/>
              <a:gd name="T54" fmla="*/ 7152 w 1768701"/>
              <a:gd name="T55" fmla="*/ 1798 h 1819275"/>
              <a:gd name="T56" fmla="*/ 0 w 1768701"/>
              <a:gd name="T57" fmla="*/ 0 h 1819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68701" h="1819275">
                <a:moveTo>
                  <a:pt x="0" y="0"/>
                </a:moveTo>
                <a:lnTo>
                  <a:pt x="1239837" y="0"/>
                </a:lnTo>
                <a:cubicBezTo>
                  <a:pt x="1820863" y="101600"/>
                  <a:pt x="1981200" y="942975"/>
                  <a:pt x="1425575" y="1819275"/>
                </a:cubicBezTo>
                <a:cubicBezTo>
                  <a:pt x="1410692" y="1702594"/>
                  <a:pt x="1345133" y="1441252"/>
                  <a:pt x="1217011" y="1151279"/>
                </a:cubicBezTo>
                <a:lnTo>
                  <a:pt x="1120532" y="960656"/>
                </a:lnTo>
                <a:lnTo>
                  <a:pt x="1125218" y="962449"/>
                </a:lnTo>
                <a:lnTo>
                  <a:pt x="1087312" y="895020"/>
                </a:lnTo>
                <a:lnTo>
                  <a:pt x="1067594" y="856060"/>
                </a:lnTo>
                <a:lnTo>
                  <a:pt x="1044723" y="819259"/>
                </a:lnTo>
                <a:lnTo>
                  <a:pt x="1032247" y="797066"/>
                </a:lnTo>
                <a:lnTo>
                  <a:pt x="1011074" y="765115"/>
                </a:lnTo>
                <a:lnTo>
                  <a:pt x="976419" y="709350"/>
                </a:lnTo>
                <a:lnTo>
                  <a:pt x="949071" y="671548"/>
                </a:lnTo>
                <a:lnTo>
                  <a:pt x="932625" y="646730"/>
                </a:lnTo>
                <a:lnTo>
                  <a:pt x="911183" y="619176"/>
                </a:lnTo>
                <a:lnTo>
                  <a:pt x="873826" y="567538"/>
                </a:lnTo>
                <a:lnTo>
                  <a:pt x="842456" y="530859"/>
                </a:lnTo>
                <a:lnTo>
                  <a:pt x="827460" y="511589"/>
                </a:lnTo>
                <a:lnTo>
                  <a:pt x="804660" y="486667"/>
                </a:lnTo>
                <a:lnTo>
                  <a:pt x="759485" y="433846"/>
                </a:lnTo>
                <a:lnTo>
                  <a:pt x="732019" y="407265"/>
                </a:lnTo>
                <a:lnTo>
                  <a:pt x="717863" y="391791"/>
                </a:lnTo>
                <a:lnTo>
                  <a:pt x="677622" y="354620"/>
                </a:lnTo>
                <a:lnTo>
                  <a:pt x="633065" y="311498"/>
                </a:lnTo>
                <a:lnTo>
                  <a:pt x="619739" y="301151"/>
                </a:lnTo>
                <a:lnTo>
                  <a:pt x="604942" y="287483"/>
                </a:lnTo>
                <a:cubicBezTo>
                  <a:pt x="414589" y="126628"/>
                  <a:pt x="215013" y="30932"/>
                  <a:pt x="29334" y="3471"/>
                </a:cubicBezTo>
                <a:lnTo>
                  <a:pt x="7152" y="1798"/>
                </a:lnTo>
                <a:lnTo>
                  <a:pt x="0" y="0"/>
                </a:lnTo>
                <a:close/>
              </a:path>
            </a:pathLst>
          </a:custGeom>
          <a:solidFill>
            <a:srgbClr val="FFCC00">
              <a:alpha val="87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584" name="MH_Other_7"/>
          <p:cNvSpPr/>
          <p:nvPr/>
        </p:nvSpPr>
        <p:spPr bwMode="auto">
          <a:xfrm flipH="1">
            <a:off x="3113088" y="2227263"/>
            <a:ext cx="1150937" cy="412750"/>
          </a:xfrm>
          <a:custGeom>
            <a:avLst/>
            <a:gdLst>
              <a:gd name="T0" fmla="*/ 0 w 2286000"/>
              <a:gd name="T1" fmla="*/ 472440 h 472440"/>
              <a:gd name="T2" fmla="*/ 472440 w 2286000"/>
              <a:gd name="T3" fmla="*/ 0 h 472440"/>
              <a:gd name="T4" fmla="*/ 2286000 w 2286000"/>
              <a:gd name="T5" fmla="*/ 0 h 472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9050" cap="flat" cmpd="sng">
            <a:solidFill>
              <a:srgbClr val="C4C4C4"/>
            </a:solidFill>
            <a:prstDash val="sysDot"/>
            <a:miter lim="800000"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585" name="MH_Other_8"/>
          <p:cNvSpPr/>
          <p:nvPr/>
        </p:nvSpPr>
        <p:spPr bwMode="auto">
          <a:xfrm>
            <a:off x="5457825" y="2227263"/>
            <a:ext cx="1150938" cy="412750"/>
          </a:xfrm>
          <a:custGeom>
            <a:avLst/>
            <a:gdLst>
              <a:gd name="T0" fmla="*/ 0 w 2286000"/>
              <a:gd name="T1" fmla="*/ 472440 h 472440"/>
              <a:gd name="T2" fmla="*/ 472440 w 2286000"/>
              <a:gd name="T3" fmla="*/ 0 h 472440"/>
              <a:gd name="T4" fmla="*/ 2286000 w 2286000"/>
              <a:gd name="T5" fmla="*/ 0 h 472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9050" cap="flat" cmpd="sng">
            <a:solidFill>
              <a:srgbClr val="C4C4C4"/>
            </a:solidFill>
            <a:prstDash val="sysDot"/>
            <a:miter lim="800000"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586" name="MH_Other_9"/>
          <p:cNvSpPr/>
          <p:nvPr/>
        </p:nvSpPr>
        <p:spPr bwMode="auto">
          <a:xfrm flipH="1" flipV="1">
            <a:off x="3113088" y="4675188"/>
            <a:ext cx="1150937" cy="412750"/>
          </a:xfrm>
          <a:custGeom>
            <a:avLst/>
            <a:gdLst>
              <a:gd name="T0" fmla="*/ 0 w 2286000"/>
              <a:gd name="T1" fmla="*/ 472440 h 472440"/>
              <a:gd name="T2" fmla="*/ 472440 w 2286000"/>
              <a:gd name="T3" fmla="*/ 0 h 472440"/>
              <a:gd name="T4" fmla="*/ 2286000 w 2286000"/>
              <a:gd name="T5" fmla="*/ 0 h 472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9050" cap="flat" cmpd="sng">
            <a:solidFill>
              <a:srgbClr val="C4C4C4"/>
            </a:solidFill>
            <a:prstDash val="sysDot"/>
            <a:miter lim="800000"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587" name="MH_Other_10"/>
          <p:cNvSpPr/>
          <p:nvPr/>
        </p:nvSpPr>
        <p:spPr bwMode="auto">
          <a:xfrm flipV="1">
            <a:off x="5457825" y="4675188"/>
            <a:ext cx="1150938" cy="412750"/>
          </a:xfrm>
          <a:custGeom>
            <a:avLst/>
            <a:gdLst>
              <a:gd name="T0" fmla="*/ 0 w 2286000"/>
              <a:gd name="T1" fmla="*/ 472440 h 472440"/>
              <a:gd name="T2" fmla="*/ 472440 w 2286000"/>
              <a:gd name="T3" fmla="*/ 0 h 472440"/>
              <a:gd name="T4" fmla="*/ 2286000 w 2286000"/>
              <a:gd name="T5" fmla="*/ 0 h 472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9050" cap="flat" cmpd="sng">
            <a:solidFill>
              <a:srgbClr val="C4C4C4"/>
            </a:solidFill>
            <a:prstDash val="sysDot"/>
            <a:miter lim="800000"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24588" name="MH_Other_11"/>
          <p:cNvCxnSpPr>
            <a:cxnSpLocks noChangeShapeType="1"/>
          </p:cNvCxnSpPr>
          <p:nvPr/>
        </p:nvCxnSpPr>
        <p:spPr bwMode="auto">
          <a:xfrm flipH="1">
            <a:off x="5961063" y="3683000"/>
            <a:ext cx="647700" cy="11113"/>
          </a:xfrm>
          <a:prstGeom prst="straightConnector1">
            <a:avLst/>
          </a:prstGeom>
          <a:noFill/>
          <a:ln w="19050" cmpd="sng">
            <a:solidFill>
              <a:srgbClr val="C4C4C4"/>
            </a:solidFill>
            <a:prstDash val="sysDot"/>
            <a:miter lim="800000"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89" name="MH_Other_12"/>
          <p:cNvCxnSpPr>
            <a:cxnSpLocks noChangeShapeType="1"/>
          </p:cNvCxnSpPr>
          <p:nvPr/>
        </p:nvCxnSpPr>
        <p:spPr bwMode="auto">
          <a:xfrm flipH="1">
            <a:off x="3113088" y="3687763"/>
            <a:ext cx="647700" cy="12700"/>
          </a:xfrm>
          <a:prstGeom prst="straightConnector1">
            <a:avLst/>
          </a:prstGeom>
          <a:noFill/>
          <a:ln w="19050" cmpd="sng">
            <a:solidFill>
              <a:srgbClr val="C4C4C4"/>
            </a:solidFill>
            <a:prstDash val="sysDot"/>
            <a:miter lim="800000"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4596" name="그림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54"/>
          <a:stretch>
            <a:fillRect/>
          </a:stretch>
        </p:blipFill>
        <p:spPr bwMode="auto">
          <a:xfrm>
            <a:off x="9115425" y="-12700"/>
            <a:ext cx="3127375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97" name="TextBox 2"/>
          <p:cNvSpPr>
            <a:spLocks noChangeArrowheads="1"/>
          </p:cNvSpPr>
          <p:nvPr/>
        </p:nvSpPr>
        <p:spPr bwMode="auto">
          <a:xfrm flipH="1">
            <a:off x="2862263" y="850900"/>
            <a:ext cx="17795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latinLnBrk="1" hangingPunct="1"/>
            <a:r>
              <a:rPr lang="zh-CN" altLang="en-US" sz="2400">
                <a:solidFill>
                  <a:srgbClr val="CE5243"/>
                </a:solidFill>
                <a:latin typeface="Kozuka Gothic Pr6N EL" panose="020B0200000000000000" pitchFamily="34" charset="-128"/>
                <a:sym typeface="Kozuka Gothic Pr6N EL" panose="020B0200000000000000" pitchFamily="34" charset="-128"/>
              </a:rPr>
              <a:t>张雪利</a:t>
            </a:r>
            <a:r>
              <a:rPr lang="en-US" sz="2400">
                <a:solidFill>
                  <a:srgbClr val="CE5243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  <a:sym typeface="Kozuka Gothic Pr6N EL" panose="020B0200000000000000" pitchFamily="34" charset="-128"/>
              </a:rPr>
              <a:t> /</a:t>
            </a:r>
            <a:endParaRPr lang="zh-CN" altLang="en-US" sz="2400">
              <a:solidFill>
                <a:srgbClr val="CE5243"/>
              </a:solidFill>
              <a:latin typeface="Kozuka Gothic Pr6N EL" panose="020B0200000000000000" pitchFamily="34" charset="-128"/>
              <a:sym typeface="Kozuka Gothic Pr6N EL" panose="020B0200000000000000" pitchFamily="34" charset="-128"/>
            </a:endParaRPr>
          </a:p>
        </p:txBody>
      </p:sp>
      <p:sp>
        <p:nvSpPr>
          <p:cNvPr id="24598" name="TextBox 5"/>
          <p:cNvSpPr>
            <a:spLocks noChangeArrowheads="1"/>
          </p:cNvSpPr>
          <p:nvPr/>
        </p:nvSpPr>
        <p:spPr bwMode="auto">
          <a:xfrm flipH="1">
            <a:off x="4052888" y="908050"/>
            <a:ext cx="27590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latinLnBrk="1" hangingPunct="1"/>
            <a:r>
              <a:rPr lang="zh-CN">
                <a:solidFill>
                  <a:srgbClr val="595959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  <a:sym typeface="Kozuka Gothic Pr6N EL" panose="020B0200000000000000" pitchFamily="34" charset="-128"/>
              </a:rPr>
              <a:t>执行管理</a:t>
            </a:r>
            <a:endParaRPr lang="zh-CN">
              <a:solidFill>
                <a:srgbClr val="595959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  <a:sym typeface="Kozuka Gothic Pr6N EL" panose="020B0200000000000000" pitchFamily="34" charset="-128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1644650" y="2011680"/>
          <a:ext cx="1371600" cy="46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469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项目新闻列表查看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4B084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B08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/>
        </p:nvGraphicFramePr>
        <p:xfrm>
          <a:off x="1644650" y="3491865"/>
          <a:ext cx="13716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增加项目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4B084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B08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1644650" y="4848225"/>
          <a:ext cx="1371600" cy="342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342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修改项目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4B084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B08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6717665" y="2097405"/>
          <a:ext cx="1371600" cy="342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342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增加新闻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4B084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B08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6717665" y="3516630"/>
          <a:ext cx="1371600" cy="35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3556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修改新闻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4B084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B08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6717665" y="4873625"/>
          <a:ext cx="1371600" cy="31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3175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项目资金公布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4B084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B08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MH_Other_1"/>
          <p:cNvSpPr/>
          <p:nvPr/>
        </p:nvSpPr>
        <p:spPr bwMode="auto">
          <a:xfrm rot="10800000">
            <a:off x="8197533" y="4415790"/>
            <a:ext cx="447675" cy="447675"/>
          </a:xfrm>
          <a:custGeom>
            <a:avLst/>
            <a:gdLst>
              <a:gd name="T0" fmla="*/ 0 w 447675"/>
              <a:gd name="T1" fmla="*/ 0 h 447675"/>
              <a:gd name="T2" fmla="*/ 447675 w 447675"/>
              <a:gd name="T3" fmla="*/ 0 h 447675"/>
              <a:gd name="T4" fmla="*/ 420103 w 447675"/>
              <a:gd name="T5" fmla="*/ 27572 h 447675"/>
              <a:gd name="T6" fmla="*/ 27572 w 447675"/>
              <a:gd name="T7" fmla="*/ 27572 h 447675"/>
              <a:gd name="T8" fmla="*/ 27572 w 447675"/>
              <a:gd name="T9" fmla="*/ 420103 h 447675"/>
              <a:gd name="T10" fmla="*/ 0 w 447675"/>
              <a:gd name="T11" fmla="*/ 447675 h 447675"/>
              <a:gd name="T12" fmla="*/ 0 w 447675"/>
              <a:gd name="T13" fmla="*/ 0 h 44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7675" h="447675">
                <a:moveTo>
                  <a:pt x="0" y="0"/>
                </a:moveTo>
                <a:lnTo>
                  <a:pt x="447675" y="0"/>
                </a:lnTo>
                <a:lnTo>
                  <a:pt x="420103" y="27572"/>
                </a:lnTo>
                <a:lnTo>
                  <a:pt x="27572" y="27572"/>
                </a:lnTo>
                <a:lnTo>
                  <a:pt x="27572" y="420103"/>
                </a:lnTo>
                <a:lnTo>
                  <a:pt x="0" y="447675"/>
                </a:lnTo>
                <a:lnTo>
                  <a:pt x="0" y="0"/>
                </a:lnTo>
                <a:close/>
              </a:path>
            </a:pathLst>
          </a:custGeom>
          <a:solidFill>
            <a:srgbClr val="D247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tIns="0" bIns="0" anchor="ctr"/>
          <a:lstStyle/>
          <a:p>
            <a:endParaRPr lang="zh-CN" altLang="en-US"/>
          </a:p>
        </p:txBody>
      </p:sp>
      <p:sp>
        <p:nvSpPr>
          <p:cNvPr id="40963" name="MH_Other_2"/>
          <p:cNvSpPr/>
          <p:nvPr/>
        </p:nvSpPr>
        <p:spPr bwMode="auto">
          <a:xfrm>
            <a:off x="1330325" y="1851025"/>
            <a:ext cx="447675" cy="447675"/>
          </a:xfrm>
          <a:custGeom>
            <a:avLst/>
            <a:gdLst>
              <a:gd name="T0" fmla="*/ 0 w 447675"/>
              <a:gd name="T1" fmla="*/ 0 h 447675"/>
              <a:gd name="T2" fmla="*/ 447675 w 447675"/>
              <a:gd name="T3" fmla="*/ 0 h 447675"/>
              <a:gd name="T4" fmla="*/ 420103 w 447675"/>
              <a:gd name="T5" fmla="*/ 27572 h 447675"/>
              <a:gd name="T6" fmla="*/ 27572 w 447675"/>
              <a:gd name="T7" fmla="*/ 27572 h 447675"/>
              <a:gd name="T8" fmla="*/ 27572 w 447675"/>
              <a:gd name="T9" fmla="*/ 420103 h 447675"/>
              <a:gd name="T10" fmla="*/ 0 w 447675"/>
              <a:gd name="T11" fmla="*/ 447675 h 447675"/>
              <a:gd name="T12" fmla="*/ 0 w 447675"/>
              <a:gd name="T13" fmla="*/ 0 h 44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7675" h="447675">
                <a:moveTo>
                  <a:pt x="0" y="0"/>
                </a:moveTo>
                <a:lnTo>
                  <a:pt x="447675" y="0"/>
                </a:lnTo>
                <a:lnTo>
                  <a:pt x="420103" y="27572"/>
                </a:lnTo>
                <a:lnTo>
                  <a:pt x="27572" y="27572"/>
                </a:lnTo>
                <a:lnTo>
                  <a:pt x="27572" y="420103"/>
                </a:lnTo>
                <a:lnTo>
                  <a:pt x="0" y="447675"/>
                </a:lnTo>
                <a:lnTo>
                  <a:pt x="0" y="0"/>
                </a:lnTo>
                <a:close/>
              </a:path>
            </a:pathLst>
          </a:custGeom>
          <a:solidFill>
            <a:srgbClr val="D247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tIns="0" bIns="0" anchor="ctr"/>
          <a:lstStyle/>
          <a:p>
            <a:endParaRPr lang="zh-CN" altLang="en-US"/>
          </a:p>
        </p:txBody>
      </p:sp>
      <p:sp>
        <p:nvSpPr>
          <p:cNvPr id="40964" name="MH_Other_3"/>
          <p:cNvSpPr/>
          <p:nvPr/>
        </p:nvSpPr>
        <p:spPr bwMode="auto">
          <a:xfrm>
            <a:off x="1360170" y="4984433"/>
            <a:ext cx="417513" cy="1535112"/>
          </a:xfrm>
          <a:custGeom>
            <a:avLst/>
            <a:gdLst>
              <a:gd name="T0" fmla="*/ 0 w 339"/>
              <a:gd name="T1" fmla="*/ 110 h 1251"/>
              <a:gd name="T2" fmla="*/ 0 w 339"/>
              <a:gd name="T3" fmla="*/ 1080 h 1251"/>
              <a:gd name="T4" fmla="*/ 339 w 339"/>
              <a:gd name="T5" fmla="*/ 1251 h 1251"/>
              <a:gd name="T6" fmla="*/ 339 w 339"/>
              <a:gd name="T7" fmla="*/ 0 h 1251"/>
              <a:gd name="T8" fmla="*/ 0 w 339"/>
              <a:gd name="T9" fmla="*/ 110 h 1251"/>
              <a:gd name="T10" fmla="*/ 0 w 339"/>
              <a:gd name="T11" fmla="*/ 0 h 1251"/>
              <a:gd name="T12" fmla="*/ 339 w 339"/>
              <a:gd name="T13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339" h="1251">
                <a:moveTo>
                  <a:pt x="0" y="110"/>
                </a:moveTo>
                <a:lnTo>
                  <a:pt x="0" y="1080"/>
                </a:lnTo>
                <a:lnTo>
                  <a:pt x="339" y="1251"/>
                </a:lnTo>
                <a:lnTo>
                  <a:pt x="339" y="0"/>
                </a:lnTo>
                <a:lnTo>
                  <a:pt x="0" y="110"/>
                </a:lnTo>
                <a:close/>
              </a:path>
            </a:pathLst>
          </a:custGeom>
          <a:solidFill>
            <a:schemeClr val="accent1"/>
          </a:solidFill>
          <a:ln w="3175" cap="flat" cmpd="sng">
            <a:solidFill>
              <a:schemeClr val="bg1"/>
            </a:solidFill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40965" name="MH_Other_4"/>
          <p:cNvSpPr/>
          <p:nvPr/>
        </p:nvSpPr>
        <p:spPr bwMode="auto">
          <a:xfrm>
            <a:off x="3147695" y="5147945"/>
            <a:ext cx="84138" cy="1193800"/>
          </a:xfrm>
          <a:custGeom>
            <a:avLst/>
            <a:gdLst>
              <a:gd name="T0" fmla="*/ 0 w 69"/>
              <a:gd name="T1" fmla="*/ 87 h 972"/>
              <a:gd name="T2" fmla="*/ 0 w 69"/>
              <a:gd name="T3" fmla="*/ 906 h 972"/>
              <a:gd name="T4" fmla="*/ 69 w 69"/>
              <a:gd name="T5" fmla="*/ 972 h 972"/>
              <a:gd name="T6" fmla="*/ 69 w 69"/>
              <a:gd name="T7" fmla="*/ 0 h 972"/>
              <a:gd name="T8" fmla="*/ 0 w 69"/>
              <a:gd name="T9" fmla="*/ 87 h 972"/>
              <a:gd name="T10" fmla="*/ 0 w 69"/>
              <a:gd name="T11" fmla="*/ 0 h 972"/>
              <a:gd name="T12" fmla="*/ 69 w 69"/>
              <a:gd name="T13" fmla="*/ 972 h 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69" h="972">
                <a:moveTo>
                  <a:pt x="0" y="87"/>
                </a:moveTo>
                <a:lnTo>
                  <a:pt x="0" y="906"/>
                </a:lnTo>
                <a:lnTo>
                  <a:pt x="69" y="972"/>
                </a:lnTo>
                <a:lnTo>
                  <a:pt x="69" y="0"/>
                </a:lnTo>
                <a:lnTo>
                  <a:pt x="0" y="87"/>
                </a:lnTo>
                <a:close/>
              </a:path>
            </a:pathLst>
          </a:custGeom>
          <a:gradFill rotWithShape="1">
            <a:gsLst>
              <a:gs pos="0">
                <a:srgbClr val="969696"/>
              </a:gs>
              <a:gs pos="100000">
                <a:srgbClr val="5F5F5F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6" name="MH_Other_5"/>
          <p:cNvSpPr/>
          <p:nvPr/>
        </p:nvSpPr>
        <p:spPr bwMode="auto">
          <a:xfrm flipH="1">
            <a:off x="5565458" y="5147945"/>
            <a:ext cx="92075" cy="1179513"/>
          </a:xfrm>
          <a:custGeom>
            <a:avLst/>
            <a:gdLst>
              <a:gd name="T0" fmla="*/ 0 w 69"/>
              <a:gd name="T1" fmla="*/ 87 h 972"/>
              <a:gd name="T2" fmla="*/ 0 w 69"/>
              <a:gd name="T3" fmla="*/ 906 h 972"/>
              <a:gd name="T4" fmla="*/ 69 w 69"/>
              <a:gd name="T5" fmla="*/ 972 h 972"/>
              <a:gd name="T6" fmla="*/ 69 w 69"/>
              <a:gd name="T7" fmla="*/ 0 h 972"/>
              <a:gd name="T8" fmla="*/ 0 w 69"/>
              <a:gd name="T9" fmla="*/ 87 h 972"/>
              <a:gd name="T10" fmla="*/ 0 w 69"/>
              <a:gd name="T11" fmla="*/ 0 h 972"/>
              <a:gd name="T12" fmla="*/ 69 w 69"/>
              <a:gd name="T13" fmla="*/ 972 h 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69" h="972">
                <a:moveTo>
                  <a:pt x="0" y="87"/>
                </a:moveTo>
                <a:lnTo>
                  <a:pt x="0" y="906"/>
                </a:lnTo>
                <a:lnTo>
                  <a:pt x="69" y="972"/>
                </a:lnTo>
                <a:lnTo>
                  <a:pt x="69" y="0"/>
                </a:lnTo>
                <a:lnTo>
                  <a:pt x="0" y="87"/>
                </a:lnTo>
                <a:close/>
              </a:path>
            </a:pathLst>
          </a:custGeom>
          <a:gradFill rotWithShape="1">
            <a:gsLst>
              <a:gs pos="0">
                <a:srgbClr val="969696"/>
              </a:gs>
              <a:gs pos="100000">
                <a:srgbClr val="5F5F5F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7" name="MH_Other_6"/>
          <p:cNvSpPr/>
          <p:nvPr/>
        </p:nvSpPr>
        <p:spPr bwMode="auto">
          <a:xfrm flipH="1">
            <a:off x="8311833" y="4984433"/>
            <a:ext cx="417512" cy="1535112"/>
          </a:xfrm>
          <a:custGeom>
            <a:avLst/>
            <a:gdLst>
              <a:gd name="T0" fmla="*/ 0 w 339"/>
              <a:gd name="T1" fmla="*/ 110 h 1251"/>
              <a:gd name="T2" fmla="*/ 0 w 339"/>
              <a:gd name="T3" fmla="*/ 1080 h 1251"/>
              <a:gd name="T4" fmla="*/ 339 w 339"/>
              <a:gd name="T5" fmla="*/ 1251 h 1251"/>
              <a:gd name="T6" fmla="*/ 339 w 339"/>
              <a:gd name="T7" fmla="*/ 0 h 1251"/>
              <a:gd name="T8" fmla="*/ 0 w 339"/>
              <a:gd name="T9" fmla="*/ 110 h 1251"/>
              <a:gd name="T10" fmla="*/ 0 w 339"/>
              <a:gd name="T11" fmla="*/ 0 h 1251"/>
              <a:gd name="T12" fmla="*/ 339 w 339"/>
              <a:gd name="T13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339" h="1251">
                <a:moveTo>
                  <a:pt x="0" y="110"/>
                </a:moveTo>
                <a:lnTo>
                  <a:pt x="0" y="1080"/>
                </a:lnTo>
                <a:lnTo>
                  <a:pt x="339" y="1251"/>
                </a:lnTo>
                <a:lnTo>
                  <a:pt x="339" y="0"/>
                </a:lnTo>
                <a:lnTo>
                  <a:pt x="0" y="110"/>
                </a:lnTo>
                <a:close/>
              </a:path>
            </a:pathLst>
          </a:custGeom>
          <a:gradFill rotWithShape="1">
            <a:gsLst>
              <a:gs pos="0">
                <a:srgbClr val="969696"/>
              </a:gs>
              <a:gs pos="100000">
                <a:srgbClr val="5F5F5F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8" name="MH_SubTitle_5"/>
          <p:cNvSpPr>
            <a:spLocks noChangeArrowheads="1"/>
          </p:cNvSpPr>
          <p:nvPr/>
        </p:nvSpPr>
        <p:spPr bwMode="auto">
          <a:xfrm flipH="1">
            <a:off x="7078345" y="4984433"/>
            <a:ext cx="1233488" cy="1535112"/>
          </a:xfrm>
          <a:custGeom>
            <a:avLst/>
            <a:gdLst>
              <a:gd name="T0" fmla="*/ 0 w 1006"/>
              <a:gd name="T1" fmla="*/ 0 h 1251"/>
              <a:gd name="T2" fmla="*/ 0 w 1006"/>
              <a:gd name="T3" fmla="*/ 2147483646 h 1251"/>
              <a:gd name="T4" fmla="*/ 2147483646 w 1006"/>
              <a:gd name="T5" fmla="*/ 2147483646 h 1251"/>
              <a:gd name="T6" fmla="*/ 2147483646 w 1006"/>
              <a:gd name="T7" fmla="*/ 2147483646 h 1251"/>
              <a:gd name="T8" fmla="*/ 0 w 1006"/>
              <a:gd name="T9" fmla="*/ 0 h 12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6"/>
              <a:gd name="T16" fmla="*/ 0 h 1251"/>
              <a:gd name="T17" fmla="*/ 1006 w 1006"/>
              <a:gd name="T18" fmla="*/ 1251 h 12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6" h="1251">
                <a:moveTo>
                  <a:pt x="0" y="0"/>
                </a:moveTo>
                <a:lnTo>
                  <a:pt x="0" y="1251"/>
                </a:lnTo>
                <a:lnTo>
                  <a:pt x="1006" y="1154"/>
                </a:lnTo>
                <a:lnTo>
                  <a:pt x="1006" y="8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C0C0C0"/>
              </a:gs>
              <a:gs pos="100000">
                <a:srgbClr val="F8F8F8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latinLnBrk="1" hangingPunct="1"/>
            <a:r>
              <a:rPr lang="en-US" altLang="zh-CN" sz="2800">
                <a:solidFill>
                  <a:srgbClr val="6B6B6B"/>
                </a:solidFill>
                <a:latin typeface="幼圆" pitchFamily="49" charset="-122"/>
                <a:ea typeface="幼圆" pitchFamily="49" charset="-122"/>
              </a:rPr>
              <a:t>end</a:t>
            </a:r>
            <a:endParaRPr lang="en-US" altLang="zh-CN" sz="2800">
              <a:solidFill>
                <a:srgbClr val="6B6B6B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40969" name="MH_SubTitle_3"/>
          <p:cNvSpPr>
            <a:spLocks noChangeArrowheads="1"/>
          </p:cNvSpPr>
          <p:nvPr/>
        </p:nvSpPr>
        <p:spPr bwMode="auto">
          <a:xfrm>
            <a:off x="4444683" y="5141595"/>
            <a:ext cx="1120775" cy="1192213"/>
          </a:xfrm>
          <a:custGeom>
            <a:avLst/>
            <a:gdLst>
              <a:gd name="T0" fmla="*/ 2147483646 w 913"/>
              <a:gd name="T1" fmla="*/ 2147483646 h 972"/>
              <a:gd name="T2" fmla="*/ 0 w 913"/>
              <a:gd name="T3" fmla="*/ 2147483646 h 972"/>
              <a:gd name="T4" fmla="*/ 0 w 913"/>
              <a:gd name="T5" fmla="*/ 0 h 972"/>
              <a:gd name="T6" fmla="*/ 2147483646 w 913"/>
              <a:gd name="T7" fmla="*/ 2147483646 h 972"/>
              <a:gd name="T8" fmla="*/ 2147483646 w 913"/>
              <a:gd name="T9" fmla="*/ 2147483646 h 9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3"/>
              <a:gd name="T16" fmla="*/ 0 h 972"/>
              <a:gd name="T17" fmla="*/ 913 w 913"/>
              <a:gd name="T18" fmla="*/ 972 h 9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3" h="972">
                <a:moveTo>
                  <a:pt x="913" y="958"/>
                </a:moveTo>
                <a:lnTo>
                  <a:pt x="0" y="972"/>
                </a:lnTo>
                <a:lnTo>
                  <a:pt x="0" y="0"/>
                </a:lnTo>
                <a:lnTo>
                  <a:pt x="913" y="6"/>
                </a:lnTo>
                <a:lnTo>
                  <a:pt x="913" y="958"/>
                </a:lnTo>
                <a:close/>
              </a:path>
            </a:pathLst>
          </a:custGeom>
          <a:gradFill rotWithShape="1">
            <a:gsLst>
              <a:gs pos="0">
                <a:srgbClr val="F8F8F8"/>
              </a:gs>
              <a:gs pos="100000">
                <a:srgbClr val="C0C0C0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latinLnBrk="1" hangingPunct="1"/>
            <a:r>
              <a:rPr lang="en-US" altLang="zh-CN" sz="2400">
                <a:solidFill>
                  <a:srgbClr val="6B6B6B"/>
                </a:solidFill>
                <a:latin typeface="幼圆" pitchFamily="49" charset="-122"/>
                <a:ea typeface="幼圆" pitchFamily="49" charset="-122"/>
              </a:rPr>
              <a:t>end</a:t>
            </a:r>
            <a:endParaRPr lang="en-US" altLang="zh-CN" sz="2400">
              <a:solidFill>
                <a:srgbClr val="6B6B6B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40970" name="MH_SubTitle_2"/>
          <p:cNvSpPr>
            <a:spLocks noChangeArrowheads="1"/>
          </p:cNvSpPr>
          <p:nvPr/>
        </p:nvSpPr>
        <p:spPr bwMode="auto">
          <a:xfrm>
            <a:off x="3231833" y="5147945"/>
            <a:ext cx="1120775" cy="1193800"/>
          </a:xfrm>
          <a:custGeom>
            <a:avLst/>
            <a:gdLst>
              <a:gd name="T0" fmla="*/ 2147483646 w 913"/>
              <a:gd name="T1" fmla="*/ 2147483646 h 972"/>
              <a:gd name="T2" fmla="*/ 0 w 913"/>
              <a:gd name="T3" fmla="*/ 2147483646 h 972"/>
              <a:gd name="T4" fmla="*/ 0 w 913"/>
              <a:gd name="T5" fmla="*/ 0 h 972"/>
              <a:gd name="T6" fmla="*/ 2147483646 w 913"/>
              <a:gd name="T7" fmla="*/ 2147483646 h 972"/>
              <a:gd name="T8" fmla="*/ 2147483646 w 913"/>
              <a:gd name="T9" fmla="*/ 2147483646 h 9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3"/>
              <a:gd name="T16" fmla="*/ 0 h 972"/>
              <a:gd name="T17" fmla="*/ 913 w 913"/>
              <a:gd name="T18" fmla="*/ 972 h 9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3" h="972">
                <a:moveTo>
                  <a:pt x="913" y="958"/>
                </a:moveTo>
                <a:lnTo>
                  <a:pt x="0" y="972"/>
                </a:lnTo>
                <a:lnTo>
                  <a:pt x="0" y="0"/>
                </a:lnTo>
                <a:lnTo>
                  <a:pt x="913" y="6"/>
                </a:lnTo>
                <a:lnTo>
                  <a:pt x="913" y="958"/>
                </a:lnTo>
                <a:close/>
              </a:path>
            </a:pathLst>
          </a:custGeom>
          <a:gradFill rotWithShape="1">
            <a:gsLst>
              <a:gs pos="0">
                <a:srgbClr val="F8F8F8"/>
              </a:gs>
              <a:gs pos="100000">
                <a:srgbClr val="C0C0C0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latinLnBrk="1" hangingPunct="1"/>
            <a:r>
              <a:rPr lang="en-US" sz="2800">
                <a:solidFill>
                  <a:srgbClr val="6B6B6B"/>
                </a:solidFill>
                <a:latin typeface="幼圆" pitchFamily="49" charset="-122"/>
                <a:ea typeface="幼圆" pitchFamily="49" charset="-122"/>
              </a:rPr>
              <a:t>end</a:t>
            </a:r>
            <a:endParaRPr lang="en-US" sz="2800">
              <a:solidFill>
                <a:srgbClr val="6B6B6B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40971" name="MH_SubTitle_1"/>
          <p:cNvSpPr/>
          <p:nvPr/>
        </p:nvSpPr>
        <p:spPr bwMode="auto">
          <a:xfrm>
            <a:off x="1777683" y="4984433"/>
            <a:ext cx="1233487" cy="1535112"/>
          </a:xfrm>
          <a:custGeom>
            <a:avLst/>
            <a:gdLst>
              <a:gd name="T0" fmla="*/ 0 w 1006"/>
              <a:gd name="T1" fmla="*/ 0 h 1251"/>
              <a:gd name="T2" fmla="*/ 0 w 1006"/>
              <a:gd name="T3" fmla="*/ 2147483646 h 1251"/>
              <a:gd name="T4" fmla="*/ 2147483646 w 1006"/>
              <a:gd name="T5" fmla="*/ 2147483646 h 1251"/>
              <a:gd name="T6" fmla="*/ 2147483646 w 1006"/>
              <a:gd name="T7" fmla="*/ 2147483646 h 1251"/>
              <a:gd name="T8" fmla="*/ 0 w 1006"/>
              <a:gd name="T9" fmla="*/ 0 h 12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6"/>
              <a:gd name="T16" fmla="*/ 0 h 1251"/>
              <a:gd name="T17" fmla="*/ 1006 w 1006"/>
              <a:gd name="T18" fmla="*/ 1251 h 12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6" h="1251">
                <a:moveTo>
                  <a:pt x="0" y="0"/>
                </a:moveTo>
                <a:lnTo>
                  <a:pt x="0" y="1251"/>
                </a:lnTo>
                <a:lnTo>
                  <a:pt x="1006" y="1154"/>
                </a:lnTo>
                <a:lnTo>
                  <a:pt x="1006" y="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3175" cmpd="sng">
            <a:solidFill>
              <a:schemeClr val="bg1"/>
            </a:solidFill>
            <a:miter lim="800000"/>
          </a:ln>
        </p:spPr>
        <p:txBody>
          <a:bodyPr lIns="90170" tIns="46990" rIns="90170" bIns="46990" anchor="ctr"/>
          <a:lstStyle/>
          <a:p>
            <a:pPr algn="ctr" eaLnBrk="1" latinLnBrk="1" hangingPunct="1">
              <a:lnSpc>
                <a:spcPct val="120000"/>
              </a:lnSpc>
            </a:pPr>
            <a:r>
              <a:rPr lang="en-US" altLang="zh-CN" sz="2800">
                <a:solidFill>
                  <a:srgbClr val="FFFFFF"/>
                </a:solidFill>
                <a:latin typeface="幼圆" pitchFamily="49" charset="-122"/>
                <a:ea typeface="幼圆" pitchFamily="49" charset="-122"/>
              </a:rPr>
              <a:t>end</a:t>
            </a:r>
            <a:endParaRPr lang="en-US" altLang="zh-CN" sz="2800">
              <a:solidFill>
                <a:srgbClr val="FFFFFF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40972" name="MH_Other_7"/>
          <p:cNvSpPr/>
          <p:nvPr/>
        </p:nvSpPr>
        <p:spPr bwMode="auto">
          <a:xfrm flipH="1">
            <a:off x="6870383" y="5147945"/>
            <a:ext cx="92075" cy="1179513"/>
          </a:xfrm>
          <a:custGeom>
            <a:avLst/>
            <a:gdLst>
              <a:gd name="T0" fmla="*/ 0 w 69"/>
              <a:gd name="T1" fmla="*/ 87 h 972"/>
              <a:gd name="T2" fmla="*/ 0 w 69"/>
              <a:gd name="T3" fmla="*/ 906 h 972"/>
              <a:gd name="T4" fmla="*/ 69 w 69"/>
              <a:gd name="T5" fmla="*/ 972 h 972"/>
              <a:gd name="T6" fmla="*/ 69 w 69"/>
              <a:gd name="T7" fmla="*/ 0 h 972"/>
              <a:gd name="T8" fmla="*/ 0 w 69"/>
              <a:gd name="T9" fmla="*/ 87 h 972"/>
              <a:gd name="T10" fmla="*/ 0 w 69"/>
              <a:gd name="T11" fmla="*/ 0 h 972"/>
              <a:gd name="T12" fmla="*/ 69 w 69"/>
              <a:gd name="T13" fmla="*/ 972 h 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69" h="972">
                <a:moveTo>
                  <a:pt x="0" y="87"/>
                </a:moveTo>
                <a:lnTo>
                  <a:pt x="0" y="906"/>
                </a:lnTo>
                <a:lnTo>
                  <a:pt x="69" y="972"/>
                </a:lnTo>
                <a:lnTo>
                  <a:pt x="69" y="0"/>
                </a:lnTo>
                <a:lnTo>
                  <a:pt x="0" y="87"/>
                </a:lnTo>
                <a:close/>
              </a:path>
            </a:pathLst>
          </a:custGeom>
          <a:gradFill rotWithShape="1">
            <a:gsLst>
              <a:gs pos="0">
                <a:srgbClr val="969696"/>
              </a:gs>
              <a:gs pos="100000">
                <a:srgbClr val="5F5F5F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73" name="MH_SubTitle_4"/>
          <p:cNvSpPr>
            <a:spLocks noChangeArrowheads="1"/>
          </p:cNvSpPr>
          <p:nvPr/>
        </p:nvSpPr>
        <p:spPr bwMode="auto">
          <a:xfrm>
            <a:off x="5749608" y="5141595"/>
            <a:ext cx="1120775" cy="1192213"/>
          </a:xfrm>
          <a:custGeom>
            <a:avLst/>
            <a:gdLst>
              <a:gd name="T0" fmla="*/ 2147483646 w 913"/>
              <a:gd name="T1" fmla="*/ 2147483646 h 972"/>
              <a:gd name="T2" fmla="*/ 0 w 913"/>
              <a:gd name="T3" fmla="*/ 2147483646 h 972"/>
              <a:gd name="T4" fmla="*/ 0 w 913"/>
              <a:gd name="T5" fmla="*/ 0 h 972"/>
              <a:gd name="T6" fmla="*/ 2147483646 w 913"/>
              <a:gd name="T7" fmla="*/ 2147483646 h 972"/>
              <a:gd name="T8" fmla="*/ 2147483646 w 913"/>
              <a:gd name="T9" fmla="*/ 2147483646 h 9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3"/>
              <a:gd name="T16" fmla="*/ 0 h 972"/>
              <a:gd name="T17" fmla="*/ 913 w 913"/>
              <a:gd name="T18" fmla="*/ 972 h 9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3" h="972">
                <a:moveTo>
                  <a:pt x="913" y="958"/>
                </a:moveTo>
                <a:lnTo>
                  <a:pt x="0" y="972"/>
                </a:lnTo>
                <a:lnTo>
                  <a:pt x="0" y="0"/>
                </a:lnTo>
                <a:lnTo>
                  <a:pt x="913" y="6"/>
                </a:lnTo>
                <a:lnTo>
                  <a:pt x="913" y="958"/>
                </a:lnTo>
                <a:close/>
              </a:path>
            </a:pathLst>
          </a:custGeom>
          <a:gradFill rotWithShape="1">
            <a:gsLst>
              <a:gs pos="0">
                <a:srgbClr val="F8F8F8"/>
              </a:gs>
              <a:gs pos="100000">
                <a:srgbClr val="C0C0C0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latinLnBrk="1" hangingPunct="1"/>
            <a:r>
              <a:rPr lang="en-US" altLang="zh-CN" sz="2400">
                <a:solidFill>
                  <a:srgbClr val="6B6B6B"/>
                </a:solidFill>
                <a:latin typeface="幼圆" pitchFamily="49" charset="-122"/>
                <a:ea typeface="幼圆" pitchFamily="49" charset="-122"/>
              </a:rPr>
              <a:t>end</a:t>
            </a:r>
            <a:endParaRPr lang="en-US" altLang="zh-CN" sz="2400">
              <a:solidFill>
                <a:srgbClr val="6B6B6B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40974" name="MH_Desc_1"/>
          <p:cNvSpPr>
            <a:spLocks noChangeArrowheads="1"/>
          </p:cNvSpPr>
          <p:nvPr/>
        </p:nvSpPr>
        <p:spPr bwMode="auto">
          <a:xfrm>
            <a:off x="1330325" y="1851025"/>
            <a:ext cx="7315200" cy="3011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 anchor="ctr"/>
          <a:lstStyle/>
          <a:p>
            <a:pPr indent="457200" algn="l" eaLnBrk="1" latinLnBrk="1" hangingPunct="1">
              <a:lnSpc>
                <a:spcPct val="150000"/>
              </a:lnSpc>
            </a:pPr>
            <a:r>
              <a:rPr lang="en-US" sz="1600">
                <a:latin typeface="幼圆" pitchFamily="49" charset="-122"/>
                <a:ea typeface="幼圆" pitchFamily="49" charset="-122"/>
              </a:rPr>
              <a:t>通过这次做项目，使我</a:t>
            </a:r>
            <a:r>
              <a:rPr lang="zh-CN" altLang="en-US" sz="1600">
                <a:latin typeface="幼圆" pitchFamily="49" charset="-122"/>
                <a:ea typeface="幼圆" pitchFamily="49" charset="-122"/>
              </a:rPr>
              <a:t>们</a:t>
            </a:r>
            <a:r>
              <a:rPr lang="en-US" sz="1600">
                <a:latin typeface="幼圆" pitchFamily="49" charset="-122"/>
                <a:ea typeface="幼圆" pitchFamily="49" charset="-122"/>
              </a:rPr>
              <a:t>对编程有了进一步的认识。做项目的时候，最重要的不是自己如何快速地将自己分配的任务做完，而是要注重团队合作。如果一开始不将这些步骤统一下来的话，就会给后面的编程带来一系列的问题。</a:t>
            </a:r>
            <a:endParaRPr lang="en-US" sz="1600">
              <a:latin typeface="幼圆" pitchFamily="49" charset="-122"/>
              <a:ea typeface="幼圆" pitchFamily="49" charset="-122"/>
            </a:endParaRPr>
          </a:p>
          <a:p>
            <a:pPr indent="457200" algn="l" eaLnBrk="1" latinLnBrk="1" hangingPunct="1">
              <a:lnSpc>
                <a:spcPct val="150000"/>
              </a:lnSpc>
            </a:pPr>
            <a:r>
              <a:rPr lang="en-US" sz="1600">
                <a:latin typeface="幼圆" pitchFamily="49" charset="-122"/>
                <a:ea typeface="幼圆" pitchFamily="49" charset="-122"/>
              </a:rPr>
              <a:t>当组长将这个项目组合完成之后，我知道了做一个项目不是一个人就能完成的，需要组员之间的配合，因为有的功能与别的人所做的功能是相连接的。如果只顾自己，这个项目也不会完成。这需要与组内的成员进行交流，以及组长的辛苦努力与组员们一起解决问题。</a:t>
            </a:r>
            <a:endParaRPr lang="en-US" sz="1600"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40975" name="그림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54"/>
          <a:stretch>
            <a:fillRect/>
          </a:stretch>
        </p:blipFill>
        <p:spPr bwMode="auto">
          <a:xfrm>
            <a:off x="9115425" y="-12700"/>
            <a:ext cx="3127375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76" name="TextBox 2"/>
          <p:cNvSpPr>
            <a:spLocks noChangeArrowheads="1"/>
          </p:cNvSpPr>
          <p:nvPr/>
        </p:nvSpPr>
        <p:spPr bwMode="auto">
          <a:xfrm flipH="1">
            <a:off x="2862263" y="850900"/>
            <a:ext cx="17795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latinLnBrk="1" hangingPunct="1"/>
            <a:r>
              <a:rPr lang="zh-CN" altLang="en-US" sz="2400">
                <a:solidFill>
                  <a:srgbClr val="CE5243"/>
                </a:solidFill>
                <a:latin typeface="Kozuka Gothic Pr6N EL" panose="020B0200000000000000" pitchFamily="34" charset="-128"/>
                <a:sym typeface="Kozuka Gothic Pr6N EL" panose="020B0200000000000000" pitchFamily="34" charset="-128"/>
              </a:rPr>
              <a:t>结语</a:t>
            </a:r>
            <a:r>
              <a:rPr lang="en-US" sz="2400">
                <a:solidFill>
                  <a:srgbClr val="CE5243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  <a:sym typeface="Kozuka Gothic Pr6N EL" panose="020B0200000000000000" pitchFamily="34" charset="-128"/>
              </a:rPr>
              <a:t> /</a:t>
            </a:r>
            <a:endParaRPr lang="zh-CN" altLang="en-US" sz="2400">
              <a:solidFill>
                <a:srgbClr val="CE5243"/>
              </a:solidFill>
              <a:latin typeface="Kozuka Gothic Pr6N EL" panose="020B0200000000000000" pitchFamily="34" charset="-128"/>
              <a:sym typeface="Kozuka Gothic Pr6N EL" panose="020B0200000000000000" pitchFamily="34" charset="-128"/>
            </a:endParaRPr>
          </a:p>
        </p:txBody>
      </p:sp>
      <p:sp>
        <p:nvSpPr>
          <p:cNvPr id="40977" name="TextBox 5"/>
          <p:cNvSpPr>
            <a:spLocks noChangeArrowheads="1"/>
          </p:cNvSpPr>
          <p:nvPr/>
        </p:nvSpPr>
        <p:spPr bwMode="auto">
          <a:xfrm flipH="1">
            <a:off x="3857943" y="897255"/>
            <a:ext cx="27590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latinLnBrk="1" hangingPunct="1"/>
            <a:r>
              <a:rPr lang="zh-CN">
                <a:solidFill>
                  <a:srgbClr val="595959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  <a:sym typeface="Kozuka Gothic Pr6N EL" panose="020B0200000000000000" pitchFamily="34" charset="-128"/>
              </a:rPr>
              <a:t>项目结束心得与体会</a:t>
            </a:r>
            <a:endParaRPr lang="zh-CN">
              <a:solidFill>
                <a:srgbClr val="595959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  <a:sym typeface="Kozuka Gothic Pr6N EL" panose="020B0200000000000000" pitchFamily="34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E9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그림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>
            <a:fillRect/>
          </a:stretch>
        </p:blipFill>
        <p:spPr bwMode="auto">
          <a:xfrm>
            <a:off x="0" y="-12700"/>
            <a:ext cx="3003550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79" name="그림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54"/>
          <a:stretch>
            <a:fillRect/>
          </a:stretch>
        </p:blipFill>
        <p:spPr bwMode="auto">
          <a:xfrm>
            <a:off x="9115425" y="-12700"/>
            <a:ext cx="3127375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0" name="椭圆 28"/>
          <p:cNvSpPr>
            <a:spLocks noChangeArrowheads="1"/>
          </p:cNvSpPr>
          <p:nvPr/>
        </p:nvSpPr>
        <p:spPr bwMode="auto">
          <a:xfrm>
            <a:off x="4357688" y="1427163"/>
            <a:ext cx="3519487" cy="3517900"/>
          </a:xfrm>
          <a:prstGeom prst="ellipse">
            <a:avLst/>
          </a:prstGeom>
          <a:gradFill rotWithShape="0">
            <a:gsLst>
              <a:gs pos="0">
                <a:srgbClr val="CC3300">
                  <a:alpha val="79999"/>
                </a:srgbClr>
              </a:gs>
              <a:gs pos="100000">
                <a:srgbClr val="CC3300">
                  <a:gamma/>
                  <a:tint val="79608"/>
                  <a:invGamma/>
                </a:srgbClr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latinLnBrk="1"/>
            <a:endParaRPr lang="zh-CN" altLang="en-US" sz="4400">
              <a:solidFill>
                <a:srgbClr val="FFFFFF"/>
              </a:solidFill>
              <a:latin typeface="Broadway BT" pitchFamily="82" charset="0"/>
              <a:ea typeface="汉仪丫丫体简" pitchFamily="2" charset="-122"/>
            </a:endParaRPr>
          </a:p>
        </p:txBody>
      </p:sp>
      <p:sp>
        <p:nvSpPr>
          <p:cNvPr id="50181" name="椭圆 6"/>
          <p:cNvSpPr>
            <a:spLocks noChangeArrowheads="1"/>
          </p:cNvSpPr>
          <p:nvPr/>
        </p:nvSpPr>
        <p:spPr bwMode="auto">
          <a:xfrm>
            <a:off x="9390063" y="2457450"/>
            <a:ext cx="506412" cy="506413"/>
          </a:xfrm>
          <a:prstGeom prst="ellipse">
            <a:avLst/>
          </a:prstGeom>
          <a:solidFill>
            <a:schemeClr val="accent1">
              <a:alpha val="56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 latinLnBrk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0182" name="椭圆 7"/>
          <p:cNvSpPr>
            <a:spLocks noChangeArrowheads="1"/>
          </p:cNvSpPr>
          <p:nvPr/>
        </p:nvSpPr>
        <p:spPr bwMode="auto">
          <a:xfrm>
            <a:off x="7997825" y="1719263"/>
            <a:ext cx="231775" cy="231775"/>
          </a:xfrm>
          <a:prstGeom prst="ellipse">
            <a:avLst/>
          </a:prstGeom>
          <a:solidFill>
            <a:schemeClr val="accent1">
              <a:alpha val="56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 latinLnBrk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0183" name="椭圆 8"/>
          <p:cNvSpPr>
            <a:spLocks noChangeArrowheads="1"/>
          </p:cNvSpPr>
          <p:nvPr/>
        </p:nvSpPr>
        <p:spPr bwMode="auto">
          <a:xfrm>
            <a:off x="3514725" y="4508500"/>
            <a:ext cx="506413" cy="506413"/>
          </a:xfrm>
          <a:prstGeom prst="ellipse">
            <a:avLst/>
          </a:prstGeom>
          <a:solidFill>
            <a:schemeClr val="accent1">
              <a:alpha val="56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 latinLnBrk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0184" name="椭圆 9"/>
          <p:cNvSpPr>
            <a:spLocks noChangeArrowheads="1"/>
          </p:cNvSpPr>
          <p:nvPr/>
        </p:nvSpPr>
        <p:spPr bwMode="auto">
          <a:xfrm>
            <a:off x="5303838" y="5184775"/>
            <a:ext cx="233362" cy="233363"/>
          </a:xfrm>
          <a:prstGeom prst="ellipse">
            <a:avLst/>
          </a:prstGeom>
          <a:solidFill>
            <a:schemeClr val="accent1">
              <a:alpha val="56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 latinLnBrk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0185" name="Freeform 9"/>
          <p:cNvSpPr>
            <a:spLocks noEditPoints="1"/>
          </p:cNvSpPr>
          <p:nvPr/>
        </p:nvSpPr>
        <p:spPr bwMode="auto">
          <a:xfrm>
            <a:off x="4975225" y="2565400"/>
            <a:ext cx="2143125" cy="565150"/>
          </a:xfrm>
          <a:custGeom>
            <a:avLst/>
            <a:gdLst>
              <a:gd name="T0" fmla="*/ 10788 w 22500"/>
              <a:gd name="T1" fmla="*/ 4184 h 5907"/>
              <a:gd name="T2" fmla="*/ 10788 w 22500"/>
              <a:gd name="T3" fmla="*/ 4958 h 5907"/>
              <a:gd name="T4" fmla="*/ 13006 w 22500"/>
              <a:gd name="T5" fmla="*/ 5099 h 5907"/>
              <a:gd name="T6" fmla="*/ 11204 w 22500"/>
              <a:gd name="T7" fmla="*/ 4079 h 5907"/>
              <a:gd name="T8" fmla="*/ 15953 w 22500"/>
              <a:gd name="T9" fmla="*/ 1723 h 5907"/>
              <a:gd name="T10" fmla="*/ 18033 w 22500"/>
              <a:gd name="T11" fmla="*/ 3903 h 5907"/>
              <a:gd name="T12" fmla="*/ 17201 w 22500"/>
              <a:gd name="T13" fmla="*/ 5907 h 5907"/>
              <a:gd name="T14" fmla="*/ 16889 w 22500"/>
              <a:gd name="T15" fmla="*/ 2778 h 5907"/>
              <a:gd name="T16" fmla="*/ 15052 w 22500"/>
              <a:gd name="T17" fmla="*/ 2532 h 5907"/>
              <a:gd name="T18" fmla="*/ 14254 w 22500"/>
              <a:gd name="T19" fmla="*/ 5907 h 5907"/>
              <a:gd name="T20" fmla="*/ 9886 w 22500"/>
              <a:gd name="T21" fmla="*/ 1688 h 5907"/>
              <a:gd name="T22" fmla="*/ 13318 w 22500"/>
              <a:gd name="T23" fmla="*/ 2180 h 5907"/>
              <a:gd name="T24" fmla="*/ 13804 w 22500"/>
              <a:gd name="T25" fmla="*/ 5907 h 5907"/>
              <a:gd name="T26" fmla="*/ 10371 w 22500"/>
              <a:gd name="T27" fmla="*/ 5661 h 5907"/>
              <a:gd name="T28" fmla="*/ 10371 w 22500"/>
              <a:gd name="T29" fmla="*/ 3481 h 5907"/>
              <a:gd name="T30" fmla="*/ 12972 w 22500"/>
              <a:gd name="T31" fmla="*/ 3235 h 5907"/>
              <a:gd name="T32" fmla="*/ 9886 w 22500"/>
              <a:gd name="T33" fmla="*/ 2532 h 5907"/>
              <a:gd name="T34" fmla="*/ 18444 w 22500"/>
              <a:gd name="T35" fmla="*/ 0 h 5907"/>
              <a:gd name="T36" fmla="*/ 19241 w 22500"/>
              <a:gd name="T37" fmla="*/ 3200 h 5907"/>
              <a:gd name="T38" fmla="*/ 22431 w 22500"/>
              <a:gd name="T39" fmla="*/ 1723 h 5907"/>
              <a:gd name="T40" fmla="*/ 22500 w 22500"/>
              <a:gd name="T41" fmla="*/ 5907 h 5907"/>
              <a:gd name="T42" fmla="*/ 19241 w 22500"/>
              <a:gd name="T43" fmla="*/ 3833 h 5907"/>
              <a:gd name="T44" fmla="*/ 18444 w 22500"/>
              <a:gd name="T45" fmla="*/ 5907 h 5907"/>
              <a:gd name="T46" fmla="*/ 5787 w 22500"/>
              <a:gd name="T47" fmla="*/ 0 h 5907"/>
              <a:gd name="T48" fmla="*/ 6585 w 22500"/>
              <a:gd name="T49" fmla="*/ 1723 h 5907"/>
              <a:gd name="T50" fmla="*/ 9358 w 22500"/>
              <a:gd name="T51" fmla="*/ 3516 h 5907"/>
              <a:gd name="T52" fmla="*/ 8561 w 22500"/>
              <a:gd name="T53" fmla="*/ 5907 h 5907"/>
              <a:gd name="T54" fmla="*/ 8388 w 22500"/>
              <a:gd name="T55" fmla="*/ 2778 h 5907"/>
              <a:gd name="T56" fmla="*/ 6585 w 22500"/>
              <a:gd name="T57" fmla="*/ 2532 h 5907"/>
              <a:gd name="T58" fmla="*/ 5787 w 22500"/>
              <a:gd name="T59" fmla="*/ 5907 h 5907"/>
              <a:gd name="T60" fmla="*/ 0 w 22500"/>
              <a:gd name="T61" fmla="*/ 0 h 5907"/>
              <a:gd name="T62" fmla="*/ 5304 w 22500"/>
              <a:gd name="T63" fmla="*/ 844 h 5907"/>
              <a:gd name="T64" fmla="*/ 3051 w 22500"/>
              <a:gd name="T65" fmla="*/ 5907 h 5907"/>
              <a:gd name="T66" fmla="*/ 2253 w 22500"/>
              <a:gd name="T67" fmla="*/ 844 h 5907"/>
              <a:gd name="T68" fmla="*/ 0 w 22500"/>
              <a:gd name="T69" fmla="*/ 0 h 5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500" h="5907">
                <a:moveTo>
                  <a:pt x="11204" y="4079"/>
                </a:moveTo>
                <a:cubicBezTo>
                  <a:pt x="11042" y="4079"/>
                  <a:pt x="10903" y="4114"/>
                  <a:pt x="10788" y="4184"/>
                </a:cubicBezTo>
                <a:cubicBezTo>
                  <a:pt x="10672" y="4278"/>
                  <a:pt x="10614" y="4407"/>
                  <a:pt x="10614" y="4571"/>
                </a:cubicBezTo>
                <a:cubicBezTo>
                  <a:pt x="10614" y="4735"/>
                  <a:pt x="10672" y="4864"/>
                  <a:pt x="10788" y="4958"/>
                </a:cubicBezTo>
                <a:cubicBezTo>
                  <a:pt x="10903" y="5052"/>
                  <a:pt x="11042" y="5099"/>
                  <a:pt x="11204" y="5099"/>
                </a:cubicBezTo>
                <a:cubicBezTo>
                  <a:pt x="11804" y="5099"/>
                  <a:pt x="12405" y="5099"/>
                  <a:pt x="13006" y="5099"/>
                </a:cubicBezTo>
                <a:cubicBezTo>
                  <a:pt x="13006" y="4759"/>
                  <a:pt x="13006" y="4419"/>
                  <a:pt x="13006" y="4079"/>
                </a:cubicBezTo>
                <a:cubicBezTo>
                  <a:pt x="12405" y="4079"/>
                  <a:pt x="11804" y="4079"/>
                  <a:pt x="11204" y="4079"/>
                </a:cubicBezTo>
                <a:close/>
                <a:moveTo>
                  <a:pt x="14254" y="1723"/>
                </a:moveTo>
                <a:cubicBezTo>
                  <a:pt x="14821" y="1723"/>
                  <a:pt x="15387" y="1723"/>
                  <a:pt x="15953" y="1723"/>
                </a:cubicBezTo>
                <a:cubicBezTo>
                  <a:pt x="16624" y="1723"/>
                  <a:pt x="17120" y="1864"/>
                  <a:pt x="17444" y="2145"/>
                </a:cubicBezTo>
                <a:cubicBezTo>
                  <a:pt x="17837" y="2497"/>
                  <a:pt x="18033" y="3083"/>
                  <a:pt x="18033" y="3903"/>
                </a:cubicBezTo>
                <a:cubicBezTo>
                  <a:pt x="18033" y="4571"/>
                  <a:pt x="18033" y="5239"/>
                  <a:pt x="18033" y="5907"/>
                </a:cubicBezTo>
                <a:cubicBezTo>
                  <a:pt x="17756" y="5907"/>
                  <a:pt x="17479" y="5907"/>
                  <a:pt x="17201" y="5907"/>
                </a:cubicBezTo>
                <a:cubicBezTo>
                  <a:pt x="17201" y="5239"/>
                  <a:pt x="17201" y="4571"/>
                  <a:pt x="17201" y="3903"/>
                </a:cubicBezTo>
                <a:cubicBezTo>
                  <a:pt x="17201" y="3341"/>
                  <a:pt x="17097" y="2966"/>
                  <a:pt x="16889" y="2778"/>
                </a:cubicBezTo>
                <a:cubicBezTo>
                  <a:pt x="16728" y="2614"/>
                  <a:pt x="16416" y="2532"/>
                  <a:pt x="15953" y="2532"/>
                </a:cubicBezTo>
                <a:cubicBezTo>
                  <a:pt x="15653" y="2532"/>
                  <a:pt x="15352" y="2532"/>
                  <a:pt x="15052" y="2532"/>
                </a:cubicBezTo>
                <a:cubicBezTo>
                  <a:pt x="15052" y="3657"/>
                  <a:pt x="15052" y="4782"/>
                  <a:pt x="15052" y="5907"/>
                </a:cubicBezTo>
                <a:cubicBezTo>
                  <a:pt x="14786" y="5907"/>
                  <a:pt x="14520" y="5907"/>
                  <a:pt x="14254" y="5907"/>
                </a:cubicBezTo>
                <a:cubicBezTo>
                  <a:pt x="14254" y="4513"/>
                  <a:pt x="14254" y="3118"/>
                  <a:pt x="14254" y="1723"/>
                </a:cubicBezTo>
                <a:close/>
                <a:moveTo>
                  <a:pt x="9886" y="1688"/>
                </a:moveTo>
                <a:cubicBezTo>
                  <a:pt x="10556" y="1688"/>
                  <a:pt x="11227" y="1688"/>
                  <a:pt x="11897" y="1688"/>
                </a:cubicBezTo>
                <a:cubicBezTo>
                  <a:pt x="12521" y="1688"/>
                  <a:pt x="12995" y="1852"/>
                  <a:pt x="13318" y="2180"/>
                </a:cubicBezTo>
                <a:cubicBezTo>
                  <a:pt x="13642" y="2508"/>
                  <a:pt x="13804" y="2954"/>
                  <a:pt x="13804" y="3516"/>
                </a:cubicBezTo>
                <a:cubicBezTo>
                  <a:pt x="13804" y="4313"/>
                  <a:pt x="13804" y="5110"/>
                  <a:pt x="13804" y="5907"/>
                </a:cubicBezTo>
                <a:cubicBezTo>
                  <a:pt x="12937" y="5907"/>
                  <a:pt x="12070" y="5907"/>
                  <a:pt x="11204" y="5907"/>
                </a:cubicBezTo>
                <a:cubicBezTo>
                  <a:pt x="10903" y="5907"/>
                  <a:pt x="10626" y="5825"/>
                  <a:pt x="10371" y="5661"/>
                </a:cubicBezTo>
                <a:cubicBezTo>
                  <a:pt x="10002" y="5427"/>
                  <a:pt x="9817" y="5063"/>
                  <a:pt x="9817" y="4571"/>
                </a:cubicBezTo>
                <a:cubicBezTo>
                  <a:pt x="9817" y="4102"/>
                  <a:pt x="10002" y="3739"/>
                  <a:pt x="10371" y="3481"/>
                </a:cubicBezTo>
                <a:cubicBezTo>
                  <a:pt x="10626" y="3317"/>
                  <a:pt x="10903" y="3235"/>
                  <a:pt x="11204" y="3235"/>
                </a:cubicBezTo>
                <a:cubicBezTo>
                  <a:pt x="11793" y="3235"/>
                  <a:pt x="12382" y="3235"/>
                  <a:pt x="12972" y="3235"/>
                </a:cubicBezTo>
                <a:cubicBezTo>
                  <a:pt x="12902" y="2766"/>
                  <a:pt x="12544" y="2532"/>
                  <a:pt x="11897" y="2532"/>
                </a:cubicBezTo>
                <a:cubicBezTo>
                  <a:pt x="11227" y="2532"/>
                  <a:pt x="10556" y="2532"/>
                  <a:pt x="9886" y="2532"/>
                </a:cubicBezTo>
                <a:cubicBezTo>
                  <a:pt x="9886" y="2251"/>
                  <a:pt x="9886" y="1969"/>
                  <a:pt x="9886" y="1688"/>
                </a:cubicBezTo>
                <a:close/>
                <a:moveTo>
                  <a:pt x="18444" y="0"/>
                </a:moveTo>
                <a:cubicBezTo>
                  <a:pt x="18709" y="0"/>
                  <a:pt x="18975" y="0"/>
                  <a:pt x="19241" y="0"/>
                </a:cubicBezTo>
                <a:cubicBezTo>
                  <a:pt x="19241" y="1067"/>
                  <a:pt x="19241" y="2133"/>
                  <a:pt x="19241" y="3200"/>
                </a:cubicBezTo>
                <a:cubicBezTo>
                  <a:pt x="19865" y="2708"/>
                  <a:pt x="20489" y="2215"/>
                  <a:pt x="21113" y="1723"/>
                </a:cubicBezTo>
                <a:cubicBezTo>
                  <a:pt x="21552" y="1723"/>
                  <a:pt x="21991" y="1723"/>
                  <a:pt x="22431" y="1723"/>
                </a:cubicBezTo>
                <a:cubicBezTo>
                  <a:pt x="21656" y="2333"/>
                  <a:pt x="20882" y="2942"/>
                  <a:pt x="20108" y="3552"/>
                </a:cubicBezTo>
                <a:cubicBezTo>
                  <a:pt x="20905" y="4337"/>
                  <a:pt x="21703" y="5122"/>
                  <a:pt x="22500" y="5907"/>
                </a:cubicBezTo>
                <a:cubicBezTo>
                  <a:pt x="22107" y="5907"/>
                  <a:pt x="21714" y="5907"/>
                  <a:pt x="21321" y="5907"/>
                </a:cubicBezTo>
                <a:cubicBezTo>
                  <a:pt x="20628" y="5216"/>
                  <a:pt x="19934" y="4524"/>
                  <a:pt x="19241" y="3833"/>
                </a:cubicBezTo>
                <a:cubicBezTo>
                  <a:pt x="19241" y="4524"/>
                  <a:pt x="19241" y="5216"/>
                  <a:pt x="19241" y="5907"/>
                </a:cubicBezTo>
                <a:cubicBezTo>
                  <a:pt x="18975" y="5907"/>
                  <a:pt x="18709" y="5907"/>
                  <a:pt x="18444" y="5907"/>
                </a:cubicBezTo>
                <a:cubicBezTo>
                  <a:pt x="18444" y="3938"/>
                  <a:pt x="18444" y="1969"/>
                  <a:pt x="18444" y="0"/>
                </a:cubicBezTo>
                <a:close/>
                <a:moveTo>
                  <a:pt x="5787" y="0"/>
                </a:moveTo>
                <a:cubicBezTo>
                  <a:pt x="6053" y="0"/>
                  <a:pt x="6319" y="0"/>
                  <a:pt x="6585" y="0"/>
                </a:cubicBezTo>
                <a:cubicBezTo>
                  <a:pt x="6585" y="575"/>
                  <a:pt x="6585" y="1149"/>
                  <a:pt x="6585" y="1723"/>
                </a:cubicBezTo>
                <a:cubicBezTo>
                  <a:pt x="6908" y="1723"/>
                  <a:pt x="7232" y="1723"/>
                  <a:pt x="7556" y="1723"/>
                </a:cubicBezTo>
                <a:cubicBezTo>
                  <a:pt x="8757" y="1723"/>
                  <a:pt x="9358" y="2321"/>
                  <a:pt x="9358" y="3516"/>
                </a:cubicBezTo>
                <a:cubicBezTo>
                  <a:pt x="9358" y="4313"/>
                  <a:pt x="9358" y="5110"/>
                  <a:pt x="9358" y="5907"/>
                </a:cubicBezTo>
                <a:cubicBezTo>
                  <a:pt x="9093" y="5907"/>
                  <a:pt x="8827" y="5907"/>
                  <a:pt x="8561" y="5907"/>
                </a:cubicBezTo>
                <a:cubicBezTo>
                  <a:pt x="8561" y="5110"/>
                  <a:pt x="8561" y="4313"/>
                  <a:pt x="8561" y="3516"/>
                </a:cubicBezTo>
                <a:cubicBezTo>
                  <a:pt x="8561" y="3165"/>
                  <a:pt x="8503" y="2919"/>
                  <a:pt x="8388" y="2778"/>
                </a:cubicBezTo>
                <a:cubicBezTo>
                  <a:pt x="8226" y="2614"/>
                  <a:pt x="7948" y="2532"/>
                  <a:pt x="7556" y="2532"/>
                </a:cubicBezTo>
                <a:cubicBezTo>
                  <a:pt x="7232" y="2532"/>
                  <a:pt x="6908" y="2532"/>
                  <a:pt x="6585" y="2532"/>
                </a:cubicBezTo>
                <a:cubicBezTo>
                  <a:pt x="6585" y="3657"/>
                  <a:pt x="6585" y="4782"/>
                  <a:pt x="6585" y="5907"/>
                </a:cubicBezTo>
                <a:cubicBezTo>
                  <a:pt x="6319" y="5907"/>
                  <a:pt x="6053" y="5907"/>
                  <a:pt x="5787" y="5907"/>
                </a:cubicBezTo>
                <a:cubicBezTo>
                  <a:pt x="5787" y="3938"/>
                  <a:pt x="5787" y="1969"/>
                  <a:pt x="5787" y="0"/>
                </a:cubicBezTo>
                <a:close/>
                <a:moveTo>
                  <a:pt x="0" y="0"/>
                </a:moveTo>
                <a:cubicBezTo>
                  <a:pt x="1768" y="0"/>
                  <a:pt x="3536" y="0"/>
                  <a:pt x="5304" y="0"/>
                </a:cubicBezTo>
                <a:cubicBezTo>
                  <a:pt x="5304" y="282"/>
                  <a:pt x="5304" y="563"/>
                  <a:pt x="5304" y="844"/>
                </a:cubicBezTo>
                <a:cubicBezTo>
                  <a:pt x="4553" y="844"/>
                  <a:pt x="3802" y="844"/>
                  <a:pt x="3051" y="844"/>
                </a:cubicBezTo>
                <a:cubicBezTo>
                  <a:pt x="3051" y="2532"/>
                  <a:pt x="3051" y="4220"/>
                  <a:pt x="3051" y="5907"/>
                </a:cubicBezTo>
                <a:cubicBezTo>
                  <a:pt x="2785" y="5907"/>
                  <a:pt x="2519" y="5907"/>
                  <a:pt x="2253" y="5907"/>
                </a:cubicBezTo>
                <a:cubicBezTo>
                  <a:pt x="2253" y="4220"/>
                  <a:pt x="2253" y="2532"/>
                  <a:pt x="2253" y="844"/>
                </a:cubicBezTo>
                <a:cubicBezTo>
                  <a:pt x="1502" y="844"/>
                  <a:pt x="751" y="844"/>
                  <a:pt x="0" y="844"/>
                </a:cubicBezTo>
                <a:cubicBezTo>
                  <a:pt x="0" y="563"/>
                  <a:pt x="0" y="28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6" name="Freeform 10"/>
          <p:cNvSpPr>
            <a:spLocks noEditPoints="1"/>
          </p:cNvSpPr>
          <p:nvPr/>
        </p:nvSpPr>
        <p:spPr bwMode="auto">
          <a:xfrm>
            <a:off x="5367338" y="3336925"/>
            <a:ext cx="1430337" cy="581025"/>
          </a:xfrm>
          <a:custGeom>
            <a:avLst/>
            <a:gdLst>
              <a:gd name="T0" fmla="*/ 4234 w 7507"/>
              <a:gd name="T1" fmla="*/ 1178 h 3042"/>
              <a:gd name="T2" fmla="*/ 3731 w 7507"/>
              <a:gd name="T3" fmla="*/ 1389 h 3042"/>
              <a:gd name="T4" fmla="*/ 3523 w 7507"/>
              <a:gd name="T5" fmla="*/ 1899 h 3042"/>
              <a:gd name="T6" fmla="*/ 3731 w 7507"/>
              <a:gd name="T7" fmla="*/ 2409 h 3042"/>
              <a:gd name="T8" fmla="*/ 4234 w 7507"/>
              <a:gd name="T9" fmla="*/ 2620 h 3042"/>
              <a:gd name="T10" fmla="*/ 4736 w 7507"/>
              <a:gd name="T11" fmla="*/ 2409 h 3042"/>
              <a:gd name="T12" fmla="*/ 4962 w 7507"/>
              <a:gd name="T13" fmla="*/ 1899 h 3042"/>
              <a:gd name="T14" fmla="*/ 4736 w 7507"/>
              <a:gd name="T15" fmla="*/ 1389 h 3042"/>
              <a:gd name="T16" fmla="*/ 4234 w 7507"/>
              <a:gd name="T17" fmla="*/ 1178 h 3042"/>
              <a:gd name="T18" fmla="*/ 5583 w 7507"/>
              <a:gd name="T19" fmla="*/ 862 h 3042"/>
              <a:gd name="T20" fmla="*/ 5981 w 7507"/>
              <a:gd name="T21" fmla="*/ 862 h 3042"/>
              <a:gd name="T22" fmla="*/ 5981 w 7507"/>
              <a:gd name="T23" fmla="*/ 1934 h 3042"/>
              <a:gd name="T24" fmla="*/ 6172 w 7507"/>
              <a:gd name="T25" fmla="*/ 2444 h 3042"/>
              <a:gd name="T26" fmla="*/ 6605 w 7507"/>
              <a:gd name="T27" fmla="*/ 2532 h 3042"/>
              <a:gd name="T28" fmla="*/ 7108 w 7507"/>
              <a:gd name="T29" fmla="*/ 2532 h 3042"/>
              <a:gd name="T30" fmla="*/ 7108 w 7507"/>
              <a:gd name="T31" fmla="*/ 862 h 3042"/>
              <a:gd name="T32" fmla="*/ 7507 w 7507"/>
              <a:gd name="T33" fmla="*/ 862 h 3042"/>
              <a:gd name="T34" fmla="*/ 7507 w 7507"/>
              <a:gd name="T35" fmla="*/ 2954 h 3042"/>
              <a:gd name="T36" fmla="*/ 6605 w 7507"/>
              <a:gd name="T37" fmla="*/ 2954 h 3042"/>
              <a:gd name="T38" fmla="*/ 5583 w 7507"/>
              <a:gd name="T39" fmla="*/ 1934 h 3042"/>
              <a:gd name="T40" fmla="*/ 5583 w 7507"/>
              <a:gd name="T41" fmla="*/ 862 h 3042"/>
              <a:gd name="T42" fmla="*/ 4234 w 7507"/>
              <a:gd name="T43" fmla="*/ 756 h 3042"/>
              <a:gd name="T44" fmla="*/ 5031 w 7507"/>
              <a:gd name="T45" fmla="*/ 1090 h 3042"/>
              <a:gd name="T46" fmla="*/ 5360 w 7507"/>
              <a:gd name="T47" fmla="*/ 1899 h 3042"/>
              <a:gd name="T48" fmla="*/ 5031 w 7507"/>
              <a:gd name="T49" fmla="*/ 2708 h 3042"/>
              <a:gd name="T50" fmla="*/ 4234 w 7507"/>
              <a:gd name="T51" fmla="*/ 3042 h 3042"/>
              <a:gd name="T52" fmla="*/ 3436 w 7507"/>
              <a:gd name="T53" fmla="*/ 2708 h 3042"/>
              <a:gd name="T54" fmla="*/ 3124 w 7507"/>
              <a:gd name="T55" fmla="*/ 1899 h 3042"/>
              <a:gd name="T56" fmla="*/ 3436 w 7507"/>
              <a:gd name="T57" fmla="*/ 1090 h 3042"/>
              <a:gd name="T58" fmla="*/ 4234 w 7507"/>
              <a:gd name="T59" fmla="*/ 756 h 3042"/>
              <a:gd name="T60" fmla="*/ 0 w 7507"/>
              <a:gd name="T61" fmla="*/ 0 h 3042"/>
              <a:gd name="T62" fmla="*/ 502 w 7507"/>
              <a:gd name="T63" fmla="*/ 0 h 3042"/>
              <a:gd name="T64" fmla="*/ 1438 w 7507"/>
              <a:gd name="T65" fmla="*/ 1354 h 3042"/>
              <a:gd name="T66" fmla="*/ 2374 w 7507"/>
              <a:gd name="T67" fmla="*/ 0 h 3042"/>
              <a:gd name="T68" fmla="*/ 2877 w 7507"/>
              <a:gd name="T69" fmla="*/ 0 h 3042"/>
              <a:gd name="T70" fmla="*/ 1646 w 7507"/>
              <a:gd name="T71" fmla="*/ 1776 h 3042"/>
              <a:gd name="T72" fmla="*/ 1646 w 7507"/>
              <a:gd name="T73" fmla="*/ 2954 h 3042"/>
              <a:gd name="T74" fmla="*/ 1230 w 7507"/>
              <a:gd name="T75" fmla="*/ 2954 h 3042"/>
              <a:gd name="T76" fmla="*/ 1230 w 7507"/>
              <a:gd name="T77" fmla="*/ 1776 h 3042"/>
              <a:gd name="T78" fmla="*/ 0 w 7507"/>
              <a:gd name="T79" fmla="*/ 0 h 3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507" h="3042">
                <a:moveTo>
                  <a:pt x="4234" y="1178"/>
                </a:moveTo>
                <a:cubicBezTo>
                  <a:pt x="4037" y="1178"/>
                  <a:pt x="3870" y="1249"/>
                  <a:pt x="3731" y="1389"/>
                </a:cubicBezTo>
                <a:cubicBezTo>
                  <a:pt x="3592" y="1530"/>
                  <a:pt x="3523" y="1700"/>
                  <a:pt x="3523" y="1899"/>
                </a:cubicBezTo>
                <a:cubicBezTo>
                  <a:pt x="3523" y="2098"/>
                  <a:pt x="3592" y="2268"/>
                  <a:pt x="3731" y="2409"/>
                </a:cubicBezTo>
                <a:cubicBezTo>
                  <a:pt x="3870" y="2549"/>
                  <a:pt x="4037" y="2620"/>
                  <a:pt x="4234" y="2620"/>
                </a:cubicBezTo>
                <a:cubicBezTo>
                  <a:pt x="4430" y="2620"/>
                  <a:pt x="4598" y="2549"/>
                  <a:pt x="4736" y="2409"/>
                </a:cubicBezTo>
                <a:cubicBezTo>
                  <a:pt x="4887" y="2268"/>
                  <a:pt x="4962" y="2098"/>
                  <a:pt x="4962" y="1899"/>
                </a:cubicBezTo>
                <a:cubicBezTo>
                  <a:pt x="4962" y="1700"/>
                  <a:pt x="4887" y="1530"/>
                  <a:pt x="4736" y="1389"/>
                </a:cubicBezTo>
                <a:cubicBezTo>
                  <a:pt x="4598" y="1249"/>
                  <a:pt x="4430" y="1178"/>
                  <a:pt x="4234" y="1178"/>
                </a:cubicBezTo>
                <a:close/>
                <a:moveTo>
                  <a:pt x="5583" y="862"/>
                </a:moveTo>
                <a:cubicBezTo>
                  <a:pt x="5716" y="862"/>
                  <a:pt x="5848" y="862"/>
                  <a:pt x="5981" y="862"/>
                </a:cubicBezTo>
                <a:cubicBezTo>
                  <a:pt x="5981" y="1219"/>
                  <a:pt x="5981" y="1577"/>
                  <a:pt x="5981" y="1934"/>
                </a:cubicBezTo>
                <a:cubicBezTo>
                  <a:pt x="5981" y="2180"/>
                  <a:pt x="6045" y="2350"/>
                  <a:pt x="6172" y="2444"/>
                </a:cubicBezTo>
                <a:cubicBezTo>
                  <a:pt x="6264" y="2503"/>
                  <a:pt x="6409" y="2532"/>
                  <a:pt x="6605" y="2532"/>
                </a:cubicBezTo>
                <a:cubicBezTo>
                  <a:pt x="6773" y="2532"/>
                  <a:pt x="6941" y="2532"/>
                  <a:pt x="7108" y="2532"/>
                </a:cubicBezTo>
                <a:cubicBezTo>
                  <a:pt x="7108" y="1975"/>
                  <a:pt x="7108" y="1419"/>
                  <a:pt x="7108" y="862"/>
                </a:cubicBezTo>
                <a:cubicBezTo>
                  <a:pt x="7241" y="862"/>
                  <a:pt x="7374" y="862"/>
                  <a:pt x="7507" y="862"/>
                </a:cubicBezTo>
                <a:cubicBezTo>
                  <a:pt x="7507" y="1559"/>
                  <a:pt x="7507" y="2257"/>
                  <a:pt x="7507" y="2954"/>
                </a:cubicBezTo>
                <a:cubicBezTo>
                  <a:pt x="7206" y="2954"/>
                  <a:pt x="6906" y="2954"/>
                  <a:pt x="6605" y="2954"/>
                </a:cubicBezTo>
                <a:cubicBezTo>
                  <a:pt x="5924" y="2954"/>
                  <a:pt x="5583" y="2614"/>
                  <a:pt x="5583" y="1934"/>
                </a:cubicBezTo>
                <a:cubicBezTo>
                  <a:pt x="5583" y="1577"/>
                  <a:pt x="5583" y="1219"/>
                  <a:pt x="5583" y="862"/>
                </a:cubicBezTo>
                <a:close/>
                <a:moveTo>
                  <a:pt x="4234" y="756"/>
                </a:moveTo>
                <a:cubicBezTo>
                  <a:pt x="4546" y="756"/>
                  <a:pt x="4811" y="868"/>
                  <a:pt x="5031" y="1090"/>
                </a:cubicBezTo>
                <a:cubicBezTo>
                  <a:pt x="5251" y="1313"/>
                  <a:pt x="5360" y="1583"/>
                  <a:pt x="5360" y="1899"/>
                </a:cubicBezTo>
                <a:cubicBezTo>
                  <a:pt x="5360" y="2215"/>
                  <a:pt x="5251" y="2485"/>
                  <a:pt x="5031" y="2708"/>
                </a:cubicBezTo>
                <a:cubicBezTo>
                  <a:pt x="4811" y="2930"/>
                  <a:pt x="4546" y="3042"/>
                  <a:pt x="4234" y="3042"/>
                </a:cubicBezTo>
                <a:cubicBezTo>
                  <a:pt x="3922" y="3042"/>
                  <a:pt x="3656" y="2930"/>
                  <a:pt x="3436" y="2708"/>
                </a:cubicBezTo>
                <a:cubicBezTo>
                  <a:pt x="3228" y="2485"/>
                  <a:pt x="3124" y="2215"/>
                  <a:pt x="3124" y="1899"/>
                </a:cubicBezTo>
                <a:cubicBezTo>
                  <a:pt x="3124" y="1583"/>
                  <a:pt x="3228" y="1313"/>
                  <a:pt x="3436" y="1090"/>
                </a:cubicBezTo>
                <a:cubicBezTo>
                  <a:pt x="3656" y="868"/>
                  <a:pt x="3922" y="756"/>
                  <a:pt x="4234" y="756"/>
                </a:cubicBezTo>
                <a:close/>
                <a:moveTo>
                  <a:pt x="0" y="0"/>
                </a:moveTo>
                <a:cubicBezTo>
                  <a:pt x="167" y="0"/>
                  <a:pt x="335" y="0"/>
                  <a:pt x="502" y="0"/>
                </a:cubicBezTo>
                <a:cubicBezTo>
                  <a:pt x="814" y="452"/>
                  <a:pt x="1126" y="903"/>
                  <a:pt x="1438" y="1354"/>
                </a:cubicBezTo>
                <a:cubicBezTo>
                  <a:pt x="1750" y="903"/>
                  <a:pt x="2062" y="452"/>
                  <a:pt x="2374" y="0"/>
                </a:cubicBezTo>
                <a:cubicBezTo>
                  <a:pt x="2542" y="0"/>
                  <a:pt x="2710" y="0"/>
                  <a:pt x="2877" y="0"/>
                </a:cubicBezTo>
                <a:cubicBezTo>
                  <a:pt x="2467" y="592"/>
                  <a:pt x="2057" y="1184"/>
                  <a:pt x="1646" y="1776"/>
                </a:cubicBezTo>
                <a:cubicBezTo>
                  <a:pt x="1646" y="2169"/>
                  <a:pt x="1646" y="2561"/>
                  <a:pt x="1646" y="2954"/>
                </a:cubicBezTo>
                <a:cubicBezTo>
                  <a:pt x="1508" y="2954"/>
                  <a:pt x="1369" y="2954"/>
                  <a:pt x="1230" y="2954"/>
                </a:cubicBezTo>
                <a:cubicBezTo>
                  <a:pt x="1230" y="2561"/>
                  <a:pt x="1230" y="2169"/>
                  <a:pt x="1230" y="1776"/>
                </a:cubicBezTo>
                <a:cubicBezTo>
                  <a:pt x="820" y="1184"/>
                  <a:pt x="410" y="59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>
            <a:fillRect/>
          </a:stretch>
        </p:blipFill>
        <p:spPr bwMode="auto">
          <a:xfrm>
            <a:off x="0" y="-12700"/>
            <a:ext cx="3003550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099" name="그림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54"/>
          <a:stretch>
            <a:fillRect/>
          </a:stretch>
        </p:blipFill>
        <p:spPr bwMode="auto">
          <a:xfrm>
            <a:off x="9115425" y="-12700"/>
            <a:ext cx="3127375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4" name="MH_SubTitle_1"/>
          <p:cNvSpPr txBox="1">
            <a:spLocks noChangeArrowheads="1"/>
          </p:cNvSpPr>
          <p:nvPr/>
        </p:nvSpPr>
        <p:spPr bwMode="auto">
          <a:xfrm>
            <a:off x="2453640" y="1403985"/>
            <a:ext cx="7157085" cy="4466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 algn="l" eaLnBrk="1" hangingPunct="1">
              <a:lnSpc>
                <a:spcPct val="130000"/>
              </a:lnSpc>
            </a:pPr>
            <a:endParaRPr lang="da-DK" altLang="en-US" sz="1600">
              <a:solidFill>
                <a:srgbClr val="E95D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 eaLnBrk="1" hangingPunct="1">
              <a:lnSpc>
                <a:spcPct val="130000"/>
              </a:lnSpc>
            </a:pPr>
            <a:r>
              <a:rPr lang="da-DK" altLang="en-US" sz="1600">
                <a:solidFill>
                  <a:srgbClr val="E95D0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1、</a:t>
            </a:r>
            <a:r>
              <a:rPr lang="da-DK" altLang="en-US" sz="1600">
                <a:solidFill>
                  <a:srgbClr val="E95D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一般为民间非盈利性组织，宗旨是通过无偿资助，促进社会的科学、文化教育事业和社会福利救助等公益性事业的发展。</a:t>
            </a:r>
            <a:endParaRPr lang="da-DK" altLang="en-US" sz="1600">
              <a:solidFill>
                <a:srgbClr val="E95D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 eaLnBrk="1" hangingPunct="1">
              <a:lnSpc>
                <a:spcPct val="130000"/>
              </a:lnSpc>
            </a:pPr>
            <a:endParaRPr lang="da-DK" altLang="en-US" sz="1600">
              <a:solidFill>
                <a:srgbClr val="E95D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 eaLnBrk="1" hangingPunct="1">
              <a:lnSpc>
                <a:spcPct val="130000"/>
              </a:lnSpc>
            </a:pPr>
            <a:endParaRPr lang="da-DK" altLang="en-US" sz="1600">
              <a:solidFill>
                <a:srgbClr val="E95D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 eaLnBrk="1" hangingPunct="1">
              <a:lnSpc>
                <a:spcPct val="130000"/>
              </a:lnSpc>
            </a:pPr>
            <a:r>
              <a:rPr lang="en-US" altLang="da-DK" sz="1600">
                <a:solidFill>
                  <a:srgbClr val="E95D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da-DK" altLang="en-US" sz="1600">
                <a:solidFill>
                  <a:srgbClr val="E95D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社会上有很多人需要我们的帮助，我们每个人只捐一元钱的话存与公益基金里的话，那么200个人的一元钱可以帮助一个辍学的孩子返回学校。我们捐出我们不穿的衣服，不用的书本去帮助那些还在为温饱问题不能读书而愁苦的孩子们。 </a:t>
            </a:r>
            <a:endParaRPr lang="da-DK" altLang="en-US" sz="1600">
              <a:solidFill>
                <a:srgbClr val="E95D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 eaLnBrk="1" hangingPunct="1">
              <a:lnSpc>
                <a:spcPct val="130000"/>
              </a:lnSpc>
            </a:pPr>
            <a:endParaRPr lang="da-DK" altLang="en-US" sz="1600">
              <a:solidFill>
                <a:srgbClr val="E95D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 eaLnBrk="1" hangingPunct="1">
              <a:lnSpc>
                <a:spcPct val="130000"/>
              </a:lnSpc>
            </a:pPr>
            <a:endParaRPr lang="da-DK" altLang="en-US" sz="1600">
              <a:solidFill>
                <a:srgbClr val="E95D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 eaLnBrk="1" hangingPunct="1">
              <a:lnSpc>
                <a:spcPct val="130000"/>
              </a:lnSpc>
            </a:pPr>
            <a:r>
              <a:rPr lang="en-US" altLang="da-DK" sz="1600">
                <a:solidFill>
                  <a:srgbClr val="E95D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da-DK" altLang="en-US" sz="1600">
                <a:solidFill>
                  <a:srgbClr val="E95D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、在帮助他人的同时，这样的活动也是在帮助我们自己，提高自己品德的素质，通过公益基金来加强大家之间的交流，使我们变得更加团结，使我们更加被社会所接受、所认可。</a:t>
            </a:r>
            <a:endParaRPr lang="da-DK" altLang="en-US" sz="1600">
              <a:solidFill>
                <a:srgbClr val="E95D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20" name="AutoShape 24"/>
          <p:cNvSpPr>
            <a:spLocks noChangeArrowheads="1"/>
          </p:cNvSpPr>
          <p:nvPr/>
        </p:nvSpPr>
        <p:spPr bwMode="auto">
          <a:xfrm>
            <a:off x="4552950" y="-4763"/>
            <a:ext cx="2959100" cy="1158876"/>
          </a:xfrm>
          <a:prstGeom prst="flowChartManualOperation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21" name="Text Box 25"/>
          <p:cNvSpPr txBox="1">
            <a:spLocks noChangeArrowheads="1"/>
          </p:cNvSpPr>
          <p:nvPr/>
        </p:nvSpPr>
        <p:spPr bwMode="auto">
          <a:xfrm>
            <a:off x="5106988" y="277813"/>
            <a:ext cx="1995487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sz="3200">
                <a:solidFill>
                  <a:schemeClr val="bg1"/>
                </a:solidFill>
                <a:ea typeface="方正毡笔黑简体" panose="03000509000000000000" pitchFamily="1" charset="-122"/>
              </a:rPr>
              <a:t>目的意义</a:t>
            </a:r>
            <a:endParaRPr lang="zh-CN" sz="3200">
              <a:solidFill>
                <a:schemeClr val="bg1"/>
              </a:solidFill>
              <a:ea typeface="方正毡笔黑简体" panose="03000509000000000000" pitchFamily="1" charset="-122"/>
            </a:endParaRPr>
          </a:p>
        </p:txBody>
      </p:sp>
      <p:sp>
        <p:nvSpPr>
          <p:cNvPr id="4122" name="Line 26"/>
          <p:cNvSpPr>
            <a:spLocks noChangeShapeType="1"/>
          </p:cNvSpPr>
          <p:nvPr/>
        </p:nvSpPr>
        <p:spPr bwMode="auto">
          <a:xfrm>
            <a:off x="5213350" y="844550"/>
            <a:ext cx="1641475" cy="1588"/>
          </a:xfrm>
          <a:prstGeom prst="line">
            <a:avLst/>
          </a:prstGeom>
          <a:noFill/>
          <a:ln w="12700" cap="flat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23" name="Line 27"/>
          <p:cNvSpPr>
            <a:spLocks noChangeShapeType="1"/>
          </p:cNvSpPr>
          <p:nvPr/>
        </p:nvSpPr>
        <p:spPr bwMode="auto">
          <a:xfrm>
            <a:off x="5213350" y="892175"/>
            <a:ext cx="1641475" cy="1588"/>
          </a:xfrm>
          <a:prstGeom prst="line">
            <a:avLst/>
          </a:prstGeom>
          <a:noFill/>
          <a:ln w="12700" cap="flat" cmpd="sng">
            <a:solidFill>
              <a:schemeClr val="bg1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20"/>
          <p:cNvSpPr txBox="1">
            <a:spLocks noChangeArrowheads="1"/>
          </p:cNvSpPr>
          <p:nvPr/>
        </p:nvSpPr>
        <p:spPr bwMode="auto">
          <a:xfrm>
            <a:off x="5426075" y="1573213"/>
            <a:ext cx="15544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公益基金项目</a:t>
            </a:r>
            <a:endParaRPr lang="zh-CN" altLang="en-US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TextBox 33"/>
          <p:cNvSpPr txBox="1">
            <a:spLocks noChangeArrowheads="1"/>
          </p:cNvSpPr>
          <p:nvPr/>
        </p:nvSpPr>
        <p:spPr bwMode="auto">
          <a:xfrm>
            <a:off x="3007043" y="3963988"/>
            <a:ext cx="1463675" cy="144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权限管理：员工的增删改查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4" name="TextBox 33"/>
          <p:cNvSpPr txBox="1">
            <a:spLocks noChangeArrowheads="1"/>
          </p:cNvSpPr>
          <p:nvPr/>
        </p:nvSpPr>
        <p:spPr bwMode="auto">
          <a:xfrm>
            <a:off x="4564063" y="3976688"/>
            <a:ext cx="1473200" cy="144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执行委员会：负责受理补助申请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5" name="TextBox 33"/>
          <p:cNvSpPr txBox="1">
            <a:spLocks noChangeArrowheads="1"/>
          </p:cNvSpPr>
          <p:nvPr/>
        </p:nvSpPr>
        <p:spPr bwMode="auto">
          <a:xfrm>
            <a:off x="6157913" y="3989705"/>
            <a:ext cx="1423987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基金监督：负责基金收支的监督、审查、确保基金公正公平合理使用。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6" name="TextBox 33"/>
          <p:cNvSpPr txBox="1">
            <a:spLocks noChangeArrowheads="1"/>
          </p:cNvSpPr>
          <p:nvPr/>
        </p:nvSpPr>
        <p:spPr bwMode="auto">
          <a:xfrm>
            <a:off x="7672705" y="3989705"/>
            <a:ext cx="1468120" cy="2434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财务管理：1.收入 负责基金收缴入帐，设立专项帐户，专款专用，承担收支帐业务2.支出 负责对机构的捐款，以及财务的支出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7" name="文本框 1"/>
          <p:cNvSpPr txBox="1">
            <a:spLocks noChangeArrowheads="1"/>
          </p:cNvSpPr>
          <p:nvPr/>
        </p:nvSpPr>
        <p:spPr bwMode="auto">
          <a:xfrm>
            <a:off x="4878388" y="723900"/>
            <a:ext cx="2481262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latinLnBrk="1"/>
            <a:r>
              <a:rPr lang="zh-CN" sz="4800" b="1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나눔고딕" charset="-127"/>
              </a:rPr>
              <a:t>流程</a:t>
            </a:r>
            <a:endParaRPr lang="zh-CN" sz="4800" b="1">
              <a:solidFill>
                <a:srgbClr val="CC33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나눔고딕" charset="-127"/>
            </a:endParaRPr>
          </a:p>
        </p:txBody>
      </p:sp>
      <p:cxnSp>
        <p:nvCxnSpPr>
          <p:cNvPr id="5128" name="直接连接符 3"/>
          <p:cNvCxnSpPr>
            <a:cxnSpLocks noChangeShapeType="1"/>
          </p:cNvCxnSpPr>
          <p:nvPr/>
        </p:nvCxnSpPr>
        <p:spPr bwMode="auto">
          <a:xfrm>
            <a:off x="4746625" y="1566863"/>
            <a:ext cx="2882900" cy="0"/>
          </a:xfrm>
          <a:prstGeom prst="line">
            <a:avLst/>
          </a:prstGeom>
          <a:noFill/>
          <a:ln w="12700" cap="flat" cmpd="sng">
            <a:solidFill>
              <a:schemeClr val="tx2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9" name="直接连接符 25"/>
          <p:cNvCxnSpPr>
            <a:cxnSpLocks noChangeShapeType="1"/>
          </p:cNvCxnSpPr>
          <p:nvPr/>
        </p:nvCxnSpPr>
        <p:spPr bwMode="auto">
          <a:xfrm>
            <a:off x="4746625" y="1930400"/>
            <a:ext cx="2882900" cy="0"/>
          </a:xfrm>
          <a:prstGeom prst="line">
            <a:avLst/>
          </a:prstGeom>
          <a:noFill/>
          <a:ln w="12700" cap="flat" cmpd="sng">
            <a:solidFill>
              <a:schemeClr val="tx2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130" name="그림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>
            <a:fillRect/>
          </a:stretch>
        </p:blipFill>
        <p:spPr bwMode="auto">
          <a:xfrm>
            <a:off x="0" y="-12700"/>
            <a:ext cx="3003550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31" name="그림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54"/>
          <a:stretch>
            <a:fillRect/>
          </a:stretch>
        </p:blipFill>
        <p:spPr bwMode="auto">
          <a:xfrm>
            <a:off x="9115425" y="-12700"/>
            <a:ext cx="3127375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32" name="圆角矩形 11"/>
          <p:cNvSpPr/>
          <p:nvPr/>
        </p:nvSpPr>
        <p:spPr bwMode="auto">
          <a:xfrm rot="5400000">
            <a:off x="3851276" y="2849562"/>
            <a:ext cx="425450" cy="104775"/>
          </a:xfrm>
          <a:custGeom>
            <a:avLst/>
            <a:gdLst>
              <a:gd name="T0" fmla="*/ 87048 w 711052"/>
              <a:gd name="T1" fmla="*/ 0 h 174096"/>
              <a:gd name="T2" fmla="*/ 711052 w 711052"/>
              <a:gd name="T3" fmla="*/ 0 h 174096"/>
              <a:gd name="T4" fmla="*/ 711052 w 711052"/>
              <a:gd name="T5" fmla="*/ 174096 h 174096"/>
              <a:gd name="T6" fmla="*/ 87048 w 711052"/>
              <a:gd name="T7" fmla="*/ 174096 h 174096"/>
              <a:gd name="T8" fmla="*/ 0 w 711052"/>
              <a:gd name="T9" fmla="*/ 87048 h 174096"/>
              <a:gd name="T10" fmla="*/ 87048 w 711052"/>
              <a:gd name="T11" fmla="*/ 0 h 174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1052" h="174096">
                <a:moveTo>
                  <a:pt x="87048" y="0"/>
                </a:moveTo>
                <a:lnTo>
                  <a:pt x="711052" y="0"/>
                </a:lnTo>
                <a:lnTo>
                  <a:pt x="711052" y="174096"/>
                </a:lnTo>
                <a:lnTo>
                  <a:pt x="87048" y="174096"/>
                </a:lnTo>
                <a:cubicBezTo>
                  <a:pt x="38973" y="174096"/>
                  <a:pt x="0" y="135123"/>
                  <a:pt x="0" y="87048"/>
                </a:cubicBezTo>
                <a:cubicBezTo>
                  <a:pt x="0" y="38973"/>
                  <a:pt x="38973" y="0"/>
                  <a:pt x="87048" y="0"/>
                </a:cubicBezTo>
                <a:close/>
              </a:path>
            </a:pathLst>
          </a:custGeom>
          <a:gradFill rotWithShape="1">
            <a:gsLst>
              <a:gs pos="0">
                <a:srgbClr val="D2A000"/>
              </a:gs>
              <a:gs pos="60001">
                <a:srgbClr val="FFDC6D"/>
              </a:gs>
              <a:gs pos="89000">
                <a:srgbClr val="FFCD2D"/>
              </a:gs>
              <a:gs pos="100000">
                <a:srgbClr val="D2A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/>
          </a:p>
        </p:txBody>
      </p:sp>
      <p:sp>
        <p:nvSpPr>
          <p:cNvPr id="5133" name="圆角矩形 11"/>
          <p:cNvSpPr/>
          <p:nvPr/>
        </p:nvSpPr>
        <p:spPr bwMode="auto">
          <a:xfrm rot="5400000">
            <a:off x="5419726" y="2849562"/>
            <a:ext cx="425450" cy="104775"/>
          </a:xfrm>
          <a:custGeom>
            <a:avLst/>
            <a:gdLst>
              <a:gd name="T0" fmla="*/ 87048 w 711052"/>
              <a:gd name="T1" fmla="*/ 0 h 174096"/>
              <a:gd name="T2" fmla="*/ 711052 w 711052"/>
              <a:gd name="T3" fmla="*/ 0 h 174096"/>
              <a:gd name="T4" fmla="*/ 711052 w 711052"/>
              <a:gd name="T5" fmla="*/ 174096 h 174096"/>
              <a:gd name="T6" fmla="*/ 87048 w 711052"/>
              <a:gd name="T7" fmla="*/ 174096 h 174096"/>
              <a:gd name="T8" fmla="*/ 0 w 711052"/>
              <a:gd name="T9" fmla="*/ 87048 h 174096"/>
              <a:gd name="T10" fmla="*/ 87048 w 711052"/>
              <a:gd name="T11" fmla="*/ 0 h 174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1052" h="174096">
                <a:moveTo>
                  <a:pt x="87048" y="0"/>
                </a:moveTo>
                <a:lnTo>
                  <a:pt x="711052" y="0"/>
                </a:lnTo>
                <a:lnTo>
                  <a:pt x="711052" y="174096"/>
                </a:lnTo>
                <a:lnTo>
                  <a:pt x="87048" y="174096"/>
                </a:lnTo>
                <a:cubicBezTo>
                  <a:pt x="38973" y="174096"/>
                  <a:pt x="0" y="135123"/>
                  <a:pt x="0" y="87048"/>
                </a:cubicBezTo>
                <a:cubicBezTo>
                  <a:pt x="0" y="38973"/>
                  <a:pt x="38973" y="0"/>
                  <a:pt x="87048" y="0"/>
                </a:cubicBezTo>
                <a:close/>
              </a:path>
            </a:pathLst>
          </a:custGeom>
          <a:gradFill rotWithShape="1">
            <a:gsLst>
              <a:gs pos="0">
                <a:srgbClr val="D2A000"/>
              </a:gs>
              <a:gs pos="60001">
                <a:srgbClr val="FFDC6D"/>
              </a:gs>
              <a:gs pos="89000">
                <a:srgbClr val="FFCD2D"/>
              </a:gs>
              <a:gs pos="100000">
                <a:srgbClr val="D2A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/>
          </a:p>
        </p:txBody>
      </p:sp>
      <p:sp>
        <p:nvSpPr>
          <p:cNvPr id="5134" name="矩形 8"/>
          <p:cNvSpPr>
            <a:spLocks noChangeArrowheads="1"/>
          </p:cNvSpPr>
          <p:nvPr/>
        </p:nvSpPr>
        <p:spPr bwMode="auto">
          <a:xfrm rot="5400000">
            <a:off x="6012656" y="-791368"/>
            <a:ext cx="166687" cy="7200900"/>
          </a:xfrm>
          <a:prstGeom prst="rect">
            <a:avLst/>
          </a:prstGeom>
          <a:gradFill rotWithShape="0">
            <a:gsLst>
              <a:gs pos="0">
                <a:srgbClr val="DBDBDB"/>
              </a:gs>
              <a:gs pos="51000">
                <a:srgbClr val="ABABAB"/>
              </a:gs>
              <a:gs pos="100000">
                <a:srgbClr val="DBDBDB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 eaLnBrk="1" latinLnBrk="1" hangingPunct="1">
              <a:lnSpc>
                <a:spcPct val="120000"/>
              </a:lnSpc>
            </a:pPr>
            <a:endParaRPr lang="zh-CN" altLang="en-US" sz="140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135" name="圆角矩形 11"/>
          <p:cNvSpPr/>
          <p:nvPr/>
        </p:nvSpPr>
        <p:spPr bwMode="auto">
          <a:xfrm rot="5400000">
            <a:off x="6988176" y="2849562"/>
            <a:ext cx="425450" cy="104775"/>
          </a:xfrm>
          <a:custGeom>
            <a:avLst/>
            <a:gdLst>
              <a:gd name="T0" fmla="*/ 87048 w 711052"/>
              <a:gd name="T1" fmla="*/ 0 h 174096"/>
              <a:gd name="T2" fmla="*/ 711052 w 711052"/>
              <a:gd name="T3" fmla="*/ 0 h 174096"/>
              <a:gd name="T4" fmla="*/ 711052 w 711052"/>
              <a:gd name="T5" fmla="*/ 174096 h 174096"/>
              <a:gd name="T6" fmla="*/ 87048 w 711052"/>
              <a:gd name="T7" fmla="*/ 174096 h 174096"/>
              <a:gd name="T8" fmla="*/ 0 w 711052"/>
              <a:gd name="T9" fmla="*/ 87048 h 174096"/>
              <a:gd name="T10" fmla="*/ 87048 w 711052"/>
              <a:gd name="T11" fmla="*/ 0 h 174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1052" h="174096">
                <a:moveTo>
                  <a:pt x="87048" y="0"/>
                </a:moveTo>
                <a:lnTo>
                  <a:pt x="711052" y="0"/>
                </a:lnTo>
                <a:lnTo>
                  <a:pt x="711052" y="174096"/>
                </a:lnTo>
                <a:lnTo>
                  <a:pt x="87048" y="174096"/>
                </a:lnTo>
                <a:cubicBezTo>
                  <a:pt x="38973" y="174096"/>
                  <a:pt x="0" y="135123"/>
                  <a:pt x="0" y="87048"/>
                </a:cubicBezTo>
                <a:cubicBezTo>
                  <a:pt x="0" y="38973"/>
                  <a:pt x="38973" y="0"/>
                  <a:pt x="87048" y="0"/>
                </a:cubicBezTo>
                <a:close/>
              </a:path>
            </a:pathLst>
          </a:custGeom>
          <a:gradFill rotWithShape="1">
            <a:gsLst>
              <a:gs pos="0">
                <a:srgbClr val="D2A000"/>
              </a:gs>
              <a:gs pos="60001">
                <a:srgbClr val="FFDC6D"/>
              </a:gs>
              <a:gs pos="89000">
                <a:srgbClr val="FFCD2D"/>
              </a:gs>
              <a:gs pos="100000">
                <a:srgbClr val="D2A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/>
          </a:p>
        </p:txBody>
      </p:sp>
      <p:sp>
        <p:nvSpPr>
          <p:cNvPr id="5136" name="圆角矩形 11"/>
          <p:cNvSpPr/>
          <p:nvPr/>
        </p:nvSpPr>
        <p:spPr bwMode="auto">
          <a:xfrm rot="5400000">
            <a:off x="8556626" y="2849562"/>
            <a:ext cx="425450" cy="104775"/>
          </a:xfrm>
          <a:custGeom>
            <a:avLst/>
            <a:gdLst>
              <a:gd name="T0" fmla="*/ 87048 w 711052"/>
              <a:gd name="T1" fmla="*/ 0 h 174096"/>
              <a:gd name="T2" fmla="*/ 711052 w 711052"/>
              <a:gd name="T3" fmla="*/ 0 h 174096"/>
              <a:gd name="T4" fmla="*/ 711052 w 711052"/>
              <a:gd name="T5" fmla="*/ 174096 h 174096"/>
              <a:gd name="T6" fmla="*/ 87048 w 711052"/>
              <a:gd name="T7" fmla="*/ 174096 h 174096"/>
              <a:gd name="T8" fmla="*/ 0 w 711052"/>
              <a:gd name="T9" fmla="*/ 87048 h 174096"/>
              <a:gd name="T10" fmla="*/ 87048 w 711052"/>
              <a:gd name="T11" fmla="*/ 0 h 174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1052" h="174096">
                <a:moveTo>
                  <a:pt x="87048" y="0"/>
                </a:moveTo>
                <a:lnTo>
                  <a:pt x="711052" y="0"/>
                </a:lnTo>
                <a:lnTo>
                  <a:pt x="711052" y="174096"/>
                </a:lnTo>
                <a:lnTo>
                  <a:pt x="87048" y="174096"/>
                </a:lnTo>
                <a:cubicBezTo>
                  <a:pt x="38973" y="174096"/>
                  <a:pt x="0" y="135123"/>
                  <a:pt x="0" y="87048"/>
                </a:cubicBezTo>
                <a:cubicBezTo>
                  <a:pt x="0" y="38973"/>
                  <a:pt x="38973" y="0"/>
                  <a:pt x="87048" y="0"/>
                </a:cubicBezTo>
                <a:close/>
              </a:path>
            </a:pathLst>
          </a:custGeom>
          <a:gradFill rotWithShape="1">
            <a:gsLst>
              <a:gs pos="0">
                <a:srgbClr val="D2A000"/>
              </a:gs>
              <a:gs pos="60001">
                <a:srgbClr val="FFDC6D"/>
              </a:gs>
              <a:gs pos="89000">
                <a:srgbClr val="FFCD2D"/>
              </a:gs>
              <a:gs pos="100000">
                <a:srgbClr val="D2A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/>
          </a:p>
        </p:txBody>
      </p:sp>
      <p:sp>
        <p:nvSpPr>
          <p:cNvPr id="5137" name="圆角矩形 4"/>
          <p:cNvSpPr/>
          <p:nvPr/>
        </p:nvSpPr>
        <p:spPr bwMode="auto">
          <a:xfrm rot="5400000">
            <a:off x="3155156" y="2948782"/>
            <a:ext cx="1166813" cy="647700"/>
          </a:xfrm>
          <a:custGeom>
            <a:avLst/>
            <a:gdLst>
              <a:gd name="T0" fmla="*/ 0 w 1944216"/>
              <a:gd name="T1" fmla="*/ 0 h 1080120"/>
              <a:gd name="T2" fmla="*/ 1404156 w 1944216"/>
              <a:gd name="T3" fmla="*/ 0 h 1080120"/>
              <a:gd name="T4" fmla="*/ 1944216 w 1944216"/>
              <a:gd name="T5" fmla="*/ 540060 h 1080120"/>
              <a:gd name="T6" fmla="*/ 1404156 w 1944216"/>
              <a:gd name="T7" fmla="*/ 1080120 h 1080120"/>
              <a:gd name="T8" fmla="*/ 0 w 1944216"/>
              <a:gd name="T9" fmla="*/ 1080120 h 1080120"/>
              <a:gd name="T10" fmla="*/ 0 w 1944216"/>
              <a:gd name="T11" fmla="*/ 0 h 1080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44216" h="1080120">
                <a:moveTo>
                  <a:pt x="0" y="0"/>
                </a:moveTo>
                <a:lnTo>
                  <a:pt x="1404156" y="0"/>
                </a:lnTo>
                <a:cubicBezTo>
                  <a:pt x="1702423" y="0"/>
                  <a:pt x="1944216" y="241793"/>
                  <a:pt x="1944216" y="540060"/>
                </a:cubicBezTo>
                <a:cubicBezTo>
                  <a:pt x="1944216" y="838327"/>
                  <a:pt x="1702423" y="1080120"/>
                  <a:pt x="1404156" y="1080120"/>
                </a:cubicBezTo>
                <a:lnTo>
                  <a:pt x="0" y="108012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dist="25401" dir="2700000" algn="ctr" rotWithShape="0">
              <a:srgbClr val="000000">
                <a:alpha val="1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/>
          </a:p>
        </p:txBody>
      </p:sp>
      <p:grpSp>
        <p:nvGrpSpPr>
          <p:cNvPr id="5138" name="椭圆 93"/>
          <p:cNvGrpSpPr/>
          <p:nvPr/>
        </p:nvGrpSpPr>
        <p:grpSpPr bwMode="auto">
          <a:xfrm>
            <a:off x="3486150" y="3268663"/>
            <a:ext cx="495300" cy="487362"/>
            <a:chOff x="0" y="0"/>
            <a:chExt cx="312" cy="307"/>
          </a:xfrm>
        </p:grpSpPr>
        <p:pic>
          <p:nvPicPr>
            <p:cNvPr id="5139" name="椭圆 9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12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0" name="Text Box 20"/>
            <p:cNvSpPr txBox="1">
              <a:spLocks noChangeArrowheads="1"/>
            </p:cNvSpPr>
            <p:nvPr/>
          </p:nvSpPr>
          <p:spPr bwMode="auto">
            <a:xfrm>
              <a:off x="50" y="48"/>
              <a:ext cx="2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latinLnBrk="1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b="1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</a:t>
              </a:r>
              <a:endParaRPr lang="zh-CN" altLang="en-US" b="1">
                <a:solidFill>
                  <a:srgbClr val="FFC000"/>
                </a:solidFill>
                <a:latin typeface="Segoe UI" panose="020B0502040204020203" pitchFamily="34" charset="0"/>
                <a:ea typeface="幼圆" pitchFamily="49" charset="-122"/>
              </a:endParaRPr>
            </a:p>
          </p:txBody>
        </p:sp>
      </p:grpSp>
      <p:sp>
        <p:nvSpPr>
          <p:cNvPr id="5141" name="圆角矩形 4"/>
          <p:cNvSpPr/>
          <p:nvPr/>
        </p:nvSpPr>
        <p:spPr bwMode="auto">
          <a:xfrm rot="5400000">
            <a:off x="4723606" y="2948782"/>
            <a:ext cx="1166813" cy="647700"/>
          </a:xfrm>
          <a:custGeom>
            <a:avLst/>
            <a:gdLst>
              <a:gd name="T0" fmla="*/ 0 w 1944216"/>
              <a:gd name="T1" fmla="*/ 0 h 1080120"/>
              <a:gd name="T2" fmla="*/ 1404156 w 1944216"/>
              <a:gd name="T3" fmla="*/ 0 h 1080120"/>
              <a:gd name="T4" fmla="*/ 1944216 w 1944216"/>
              <a:gd name="T5" fmla="*/ 540060 h 1080120"/>
              <a:gd name="T6" fmla="*/ 1404156 w 1944216"/>
              <a:gd name="T7" fmla="*/ 1080120 h 1080120"/>
              <a:gd name="T8" fmla="*/ 0 w 1944216"/>
              <a:gd name="T9" fmla="*/ 1080120 h 1080120"/>
              <a:gd name="T10" fmla="*/ 0 w 1944216"/>
              <a:gd name="T11" fmla="*/ 0 h 1080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44216" h="1080120">
                <a:moveTo>
                  <a:pt x="0" y="0"/>
                </a:moveTo>
                <a:lnTo>
                  <a:pt x="1404156" y="0"/>
                </a:lnTo>
                <a:cubicBezTo>
                  <a:pt x="1702423" y="0"/>
                  <a:pt x="1944216" y="241793"/>
                  <a:pt x="1944216" y="540060"/>
                </a:cubicBezTo>
                <a:cubicBezTo>
                  <a:pt x="1944216" y="838327"/>
                  <a:pt x="1702423" y="1080120"/>
                  <a:pt x="1404156" y="1080120"/>
                </a:cubicBezTo>
                <a:lnTo>
                  <a:pt x="0" y="108012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dist="25401" dir="2700000" algn="ctr" rotWithShape="0">
              <a:srgbClr val="000000">
                <a:alpha val="1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/>
          </a:p>
        </p:txBody>
      </p:sp>
      <p:grpSp>
        <p:nvGrpSpPr>
          <p:cNvPr id="5142" name="椭圆 24"/>
          <p:cNvGrpSpPr/>
          <p:nvPr/>
        </p:nvGrpSpPr>
        <p:grpSpPr bwMode="auto">
          <a:xfrm>
            <a:off x="5059363" y="3268663"/>
            <a:ext cx="487362" cy="487362"/>
            <a:chOff x="0" y="0"/>
            <a:chExt cx="307" cy="307"/>
          </a:xfrm>
        </p:grpSpPr>
        <p:pic>
          <p:nvPicPr>
            <p:cNvPr id="5143" name="椭圆 2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7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4" name="Text Box 24"/>
            <p:cNvSpPr txBox="1">
              <a:spLocks noChangeArrowheads="1"/>
            </p:cNvSpPr>
            <p:nvPr/>
          </p:nvSpPr>
          <p:spPr bwMode="auto">
            <a:xfrm>
              <a:off x="46" y="48"/>
              <a:ext cx="21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latinLnBrk="1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b="1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02</a:t>
              </a:r>
              <a:endParaRPr lang="zh-CN" altLang="en-US" b="1">
                <a:solidFill>
                  <a:srgbClr val="FFC000"/>
                </a:solidFill>
                <a:latin typeface="Segoe UI" panose="020B0502040204020203" pitchFamily="34" charset="0"/>
                <a:ea typeface="幼圆" pitchFamily="49" charset="-122"/>
              </a:endParaRPr>
            </a:p>
          </p:txBody>
        </p:sp>
      </p:grpSp>
      <p:sp>
        <p:nvSpPr>
          <p:cNvPr id="5145" name="圆角矩形 4"/>
          <p:cNvSpPr/>
          <p:nvPr/>
        </p:nvSpPr>
        <p:spPr bwMode="auto">
          <a:xfrm rot="5400000">
            <a:off x="6291262" y="2947988"/>
            <a:ext cx="1166813" cy="649288"/>
          </a:xfrm>
          <a:custGeom>
            <a:avLst/>
            <a:gdLst>
              <a:gd name="T0" fmla="*/ 0 w 1944216"/>
              <a:gd name="T1" fmla="*/ 0 h 1080120"/>
              <a:gd name="T2" fmla="*/ 1404156 w 1944216"/>
              <a:gd name="T3" fmla="*/ 0 h 1080120"/>
              <a:gd name="T4" fmla="*/ 1944216 w 1944216"/>
              <a:gd name="T5" fmla="*/ 540060 h 1080120"/>
              <a:gd name="T6" fmla="*/ 1404156 w 1944216"/>
              <a:gd name="T7" fmla="*/ 1080120 h 1080120"/>
              <a:gd name="T8" fmla="*/ 0 w 1944216"/>
              <a:gd name="T9" fmla="*/ 1080120 h 1080120"/>
              <a:gd name="T10" fmla="*/ 0 w 1944216"/>
              <a:gd name="T11" fmla="*/ 0 h 1080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44216" h="1080120">
                <a:moveTo>
                  <a:pt x="0" y="0"/>
                </a:moveTo>
                <a:lnTo>
                  <a:pt x="1404156" y="0"/>
                </a:lnTo>
                <a:cubicBezTo>
                  <a:pt x="1702423" y="0"/>
                  <a:pt x="1944216" y="241793"/>
                  <a:pt x="1944216" y="540060"/>
                </a:cubicBezTo>
                <a:cubicBezTo>
                  <a:pt x="1944216" y="838327"/>
                  <a:pt x="1702423" y="1080120"/>
                  <a:pt x="1404156" y="1080120"/>
                </a:cubicBezTo>
                <a:lnTo>
                  <a:pt x="0" y="108012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dist="25401" dir="2700000" algn="ctr" rotWithShape="0">
              <a:srgbClr val="000000">
                <a:alpha val="1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/>
          </a:p>
        </p:txBody>
      </p:sp>
      <p:grpSp>
        <p:nvGrpSpPr>
          <p:cNvPr id="5146" name="椭圆 28"/>
          <p:cNvGrpSpPr/>
          <p:nvPr/>
        </p:nvGrpSpPr>
        <p:grpSpPr bwMode="auto">
          <a:xfrm>
            <a:off x="6626225" y="3268663"/>
            <a:ext cx="487363" cy="487362"/>
            <a:chOff x="0" y="0"/>
            <a:chExt cx="307" cy="307"/>
          </a:xfrm>
        </p:grpSpPr>
        <p:pic>
          <p:nvPicPr>
            <p:cNvPr id="5147" name="椭圆 2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7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8" name="Text Box 28"/>
            <p:cNvSpPr txBox="1">
              <a:spLocks noChangeArrowheads="1"/>
            </p:cNvSpPr>
            <p:nvPr/>
          </p:nvSpPr>
          <p:spPr bwMode="auto">
            <a:xfrm>
              <a:off x="47" y="48"/>
              <a:ext cx="21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latinLnBrk="1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b="1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03</a:t>
              </a:r>
              <a:endParaRPr lang="zh-CN" altLang="en-US" b="1">
                <a:solidFill>
                  <a:srgbClr val="FFC000"/>
                </a:solidFill>
                <a:latin typeface="Segoe UI" panose="020B0502040204020203" pitchFamily="34" charset="0"/>
                <a:ea typeface="幼圆" pitchFamily="49" charset="-122"/>
              </a:endParaRPr>
            </a:p>
          </p:txBody>
        </p:sp>
      </p:grpSp>
      <p:sp>
        <p:nvSpPr>
          <p:cNvPr id="5149" name="圆角矩形 4"/>
          <p:cNvSpPr/>
          <p:nvPr/>
        </p:nvSpPr>
        <p:spPr bwMode="auto">
          <a:xfrm rot="5400000">
            <a:off x="7859712" y="2947988"/>
            <a:ext cx="1166813" cy="649288"/>
          </a:xfrm>
          <a:custGeom>
            <a:avLst/>
            <a:gdLst>
              <a:gd name="T0" fmla="*/ 0 w 1944216"/>
              <a:gd name="T1" fmla="*/ 0 h 1080120"/>
              <a:gd name="T2" fmla="*/ 1404156 w 1944216"/>
              <a:gd name="T3" fmla="*/ 0 h 1080120"/>
              <a:gd name="T4" fmla="*/ 1944216 w 1944216"/>
              <a:gd name="T5" fmla="*/ 540060 h 1080120"/>
              <a:gd name="T6" fmla="*/ 1404156 w 1944216"/>
              <a:gd name="T7" fmla="*/ 1080120 h 1080120"/>
              <a:gd name="T8" fmla="*/ 0 w 1944216"/>
              <a:gd name="T9" fmla="*/ 1080120 h 1080120"/>
              <a:gd name="T10" fmla="*/ 0 w 1944216"/>
              <a:gd name="T11" fmla="*/ 0 h 1080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44216" h="1080120">
                <a:moveTo>
                  <a:pt x="0" y="0"/>
                </a:moveTo>
                <a:lnTo>
                  <a:pt x="1404156" y="0"/>
                </a:lnTo>
                <a:cubicBezTo>
                  <a:pt x="1702423" y="0"/>
                  <a:pt x="1944216" y="241793"/>
                  <a:pt x="1944216" y="540060"/>
                </a:cubicBezTo>
                <a:cubicBezTo>
                  <a:pt x="1944216" y="838327"/>
                  <a:pt x="1702423" y="1080120"/>
                  <a:pt x="1404156" y="1080120"/>
                </a:cubicBezTo>
                <a:lnTo>
                  <a:pt x="0" y="108012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dist="25401" dir="2700000" algn="ctr" rotWithShape="0">
              <a:srgbClr val="000000">
                <a:alpha val="1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/>
          </a:p>
        </p:txBody>
      </p:sp>
      <p:grpSp>
        <p:nvGrpSpPr>
          <p:cNvPr id="5150" name="椭圆 32"/>
          <p:cNvGrpSpPr/>
          <p:nvPr/>
        </p:nvGrpSpPr>
        <p:grpSpPr bwMode="auto">
          <a:xfrm>
            <a:off x="8193088" y="3268663"/>
            <a:ext cx="487362" cy="487362"/>
            <a:chOff x="0" y="0"/>
            <a:chExt cx="307" cy="307"/>
          </a:xfrm>
        </p:grpSpPr>
        <p:pic>
          <p:nvPicPr>
            <p:cNvPr id="5151" name="椭圆 3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7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52" name="Text Box 32"/>
            <p:cNvSpPr txBox="1">
              <a:spLocks noChangeArrowheads="1"/>
            </p:cNvSpPr>
            <p:nvPr/>
          </p:nvSpPr>
          <p:spPr bwMode="auto">
            <a:xfrm>
              <a:off x="48" y="48"/>
              <a:ext cx="21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latinLnBrk="1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b="1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04</a:t>
              </a:r>
              <a:endParaRPr lang="zh-CN" altLang="en-US" b="1">
                <a:solidFill>
                  <a:srgbClr val="FFC000"/>
                </a:solidFill>
                <a:latin typeface="Segoe UI" panose="020B0502040204020203" pitchFamily="34" charset="0"/>
                <a:ea typeface="幼圆" pitchFamily="49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그림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54"/>
          <a:stretch>
            <a:fillRect/>
          </a:stretch>
        </p:blipFill>
        <p:spPr bwMode="auto">
          <a:xfrm>
            <a:off x="9115425" y="-12700"/>
            <a:ext cx="3127375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3" name="MH_Picture_1"/>
          <p:cNvSpPr>
            <a:spLocks noChangeArrowheads="1"/>
          </p:cNvSpPr>
          <p:nvPr/>
        </p:nvSpPr>
        <p:spPr bwMode="auto">
          <a:xfrm>
            <a:off x="4071620" y="1928813"/>
            <a:ext cx="1806575" cy="1804987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>
            <a:solidFill>
              <a:srgbClr val="CC3300"/>
            </a:solidFill>
            <a:miter lim="800000"/>
          </a:ln>
        </p:spPr>
        <p:txBody>
          <a:bodyPr lIns="90170" tIns="46990" rIns="90170" bIns="46990" anchor="ctr"/>
          <a:lstStyle/>
          <a:p>
            <a:pPr algn="ctr" eaLnBrk="1" latin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244" name="MH_Other_1"/>
          <p:cNvSpPr>
            <a:spLocks noChangeArrowheads="1"/>
          </p:cNvSpPr>
          <p:nvPr/>
        </p:nvSpPr>
        <p:spPr bwMode="auto">
          <a:xfrm>
            <a:off x="5200333" y="3286125"/>
            <a:ext cx="677862" cy="676275"/>
          </a:xfrm>
          <a:prstGeom prst="ellipse">
            <a:avLst/>
          </a:prstGeom>
          <a:solidFill>
            <a:srgbClr val="CC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zh-CN">
                <a:solidFill>
                  <a:srgbClr val="FFFFFF"/>
                </a:solidFill>
                <a:ea typeface="微软雅黑" panose="020B0503020204020204" pitchFamily="34" charset="-122"/>
              </a:rPr>
              <a:t>5</a:t>
            </a:r>
            <a:endParaRPr lang="en-US" altLang="zh-CN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0245" name="MH_Text_1"/>
          <p:cNvSpPr txBox="1">
            <a:spLocks noChangeArrowheads="1"/>
          </p:cNvSpPr>
          <p:nvPr/>
        </p:nvSpPr>
        <p:spPr bwMode="auto">
          <a:xfrm>
            <a:off x="2929255" y="4263390"/>
            <a:ext cx="6315710" cy="217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zh-CN" sz="1600">
                <a:solidFill>
                  <a:srgbClr val="404040"/>
                </a:solidFill>
                <a:ea typeface="微软雅黑" panose="020B0503020204020204" pitchFamily="34" charset="-122"/>
              </a:rPr>
              <a:t>理事委员会：</a:t>
            </a:r>
            <a:endParaRPr lang="zh-CN" sz="1600">
              <a:solidFill>
                <a:srgbClr val="404040"/>
              </a:solidFill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30000"/>
              </a:lnSpc>
            </a:pPr>
            <a:r>
              <a:rPr lang="zh-CN" sz="1600">
                <a:solidFill>
                  <a:srgbClr val="404040"/>
                </a:solidFill>
                <a:ea typeface="微软雅黑" panose="020B0503020204020204" pitchFamily="34" charset="-122"/>
              </a:rPr>
              <a:t>1．监督资助、捐赠工作的执行；</a:t>
            </a:r>
            <a:endParaRPr lang="zh-CN" sz="1600">
              <a:solidFill>
                <a:srgbClr val="404040"/>
              </a:solidFill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30000"/>
              </a:lnSpc>
            </a:pPr>
            <a:r>
              <a:rPr lang="zh-CN" sz="1600">
                <a:solidFill>
                  <a:srgbClr val="404040"/>
                </a:solidFill>
                <a:ea typeface="微软雅黑" panose="020B0503020204020204" pitchFamily="34" charset="-122"/>
              </a:rPr>
              <a:t>2．负责本基金管理办法的批准及解释；</a:t>
            </a:r>
            <a:endParaRPr lang="zh-CN" sz="1600">
              <a:solidFill>
                <a:srgbClr val="404040"/>
              </a:solidFill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30000"/>
              </a:lnSpc>
            </a:pPr>
            <a:r>
              <a:rPr lang="zh-CN" sz="1600">
                <a:solidFill>
                  <a:srgbClr val="404040"/>
                </a:solidFill>
                <a:ea typeface="微软雅黑" panose="020B0503020204020204" pitchFamily="34" charset="-122"/>
              </a:rPr>
              <a:t>3．必要时，提出对本基金管理办法的修改建议；</a:t>
            </a:r>
            <a:endParaRPr lang="zh-CN" sz="1600">
              <a:solidFill>
                <a:srgbClr val="404040"/>
              </a:solidFill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30000"/>
              </a:lnSpc>
            </a:pPr>
            <a:r>
              <a:rPr lang="zh-CN" sz="1600">
                <a:solidFill>
                  <a:srgbClr val="404040"/>
                </a:solidFill>
                <a:ea typeface="微软雅黑" panose="020B0503020204020204" pitchFamily="34" charset="-122"/>
              </a:rPr>
              <a:t>4．处理基金运作中的特殊问题；</a:t>
            </a:r>
            <a:endParaRPr lang="zh-CN" sz="1600">
              <a:solidFill>
                <a:srgbClr val="404040"/>
              </a:solidFill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30000"/>
              </a:lnSpc>
            </a:pPr>
            <a:r>
              <a:rPr lang="zh-CN" sz="1600">
                <a:solidFill>
                  <a:srgbClr val="404040"/>
                </a:solidFill>
                <a:ea typeface="微软雅黑" panose="020B0503020204020204" pitchFamily="34" charset="-122"/>
              </a:rPr>
              <a:t>5．向全公司员工报告一次基金运作和收支帐目、财务情况。</a:t>
            </a:r>
            <a:endParaRPr lang="zh-CN" sz="1600">
              <a:solidFill>
                <a:srgbClr val="404040"/>
              </a:solidFill>
              <a:ea typeface="微软雅黑" panose="020B0503020204020204" pitchFamily="34" charset="-122"/>
            </a:endParaRPr>
          </a:p>
        </p:txBody>
      </p:sp>
      <p:sp>
        <p:nvSpPr>
          <p:cNvPr id="10252" name="TextBox 2"/>
          <p:cNvSpPr>
            <a:spLocks noChangeArrowheads="1"/>
          </p:cNvSpPr>
          <p:nvPr/>
        </p:nvSpPr>
        <p:spPr bwMode="auto">
          <a:xfrm flipH="1">
            <a:off x="4071620" y="908050"/>
            <a:ext cx="177958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latinLnBrk="1" hangingPunct="1"/>
            <a:r>
              <a:rPr lang="zh-CN" altLang="en-US" sz="2400">
                <a:solidFill>
                  <a:srgbClr val="CE5243"/>
                </a:solidFill>
                <a:latin typeface="Kozuka Gothic Pr6N EL" panose="020B0200000000000000" pitchFamily="34" charset="-128"/>
                <a:sym typeface="Kozuka Gothic Pr6N EL" panose="020B0200000000000000" pitchFamily="34" charset="-128"/>
              </a:rPr>
              <a:t>流程</a:t>
            </a:r>
            <a:r>
              <a:rPr lang="en-US" sz="2400">
                <a:solidFill>
                  <a:srgbClr val="CE5243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  <a:sym typeface="Kozuka Gothic Pr6N EL" panose="020B0200000000000000" pitchFamily="34" charset="-128"/>
              </a:rPr>
              <a:t> /</a:t>
            </a:r>
            <a:endParaRPr lang="zh-CN" altLang="en-US" sz="2400">
              <a:solidFill>
                <a:srgbClr val="CE5243"/>
              </a:solidFill>
              <a:latin typeface="Kozuka Gothic Pr6N EL" panose="020B0200000000000000" pitchFamily="34" charset="-128"/>
              <a:sym typeface="Kozuka Gothic Pr6N EL" panose="020B0200000000000000" pitchFamily="34" charset="-128"/>
            </a:endParaRPr>
          </a:p>
        </p:txBody>
      </p:sp>
      <p:sp>
        <p:nvSpPr>
          <p:cNvPr id="10253" name="TextBox 5"/>
          <p:cNvSpPr>
            <a:spLocks noChangeArrowheads="1"/>
          </p:cNvSpPr>
          <p:nvPr/>
        </p:nvSpPr>
        <p:spPr bwMode="auto">
          <a:xfrm flipH="1">
            <a:off x="5083175" y="953770"/>
            <a:ext cx="40322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latinLnBrk="1" hangingPunct="1"/>
            <a:r>
              <a:rPr lang="zh-CN">
                <a:solidFill>
                  <a:srgbClr val="595959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  <a:sym typeface="Kozuka Gothic Pr6N EL" panose="020B0200000000000000" pitchFamily="34" charset="-128"/>
              </a:rPr>
              <a:t>目录</a:t>
            </a:r>
            <a:endParaRPr lang="zh-CN">
              <a:solidFill>
                <a:srgbClr val="595959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  <a:sym typeface="Kozuka Gothic Pr6N EL" panose="020B0200000000000000" pitchFamily="34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MH_Picture_1"/>
          <p:cNvSpPr/>
          <p:nvPr/>
        </p:nvSpPr>
        <p:spPr bwMode="auto">
          <a:xfrm>
            <a:off x="2205355" y="3222943"/>
            <a:ext cx="6380163" cy="3495675"/>
          </a:xfrm>
          <a:custGeom>
            <a:avLst/>
            <a:gdLst>
              <a:gd name="T0" fmla="*/ 1595120 w 6380480"/>
              <a:gd name="T1" fmla="*/ 0 h 2986559"/>
              <a:gd name="T2" fmla="*/ 3190240 w 6380480"/>
              <a:gd name="T3" fmla="*/ 130510 h 2986559"/>
              <a:gd name="T4" fmla="*/ 4785360 w 6380480"/>
              <a:gd name="T5" fmla="*/ 0 h 2986559"/>
              <a:gd name="T6" fmla="*/ 6380480 w 6380480"/>
              <a:gd name="T7" fmla="*/ 130510 h 2986559"/>
              <a:gd name="T8" fmla="*/ 6380480 w 6380480"/>
              <a:gd name="T9" fmla="*/ 2815652 h 2986559"/>
              <a:gd name="T10" fmla="*/ 4785360 w 6380480"/>
              <a:gd name="T11" fmla="*/ 2986559 h 2986559"/>
              <a:gd name="T12" fmla="*/ 3190240 w 6380480"/>
              <a:gd name="T13" fmla="*/ 2815652 h 2986559"/>
              <a:gd name="T14" fmla="*/ 1595120 w 6380480"/>
              <a:gd name="T15" fmla="*/ 2986559 h 2986559"/>
              <a:gd name="T16" fmla="*/ 0 w 6380480"/>
              <a:gd name="T17" fmla="*/ 2815652 h 2986559"/>
              <a:gd name="T18" fmla="*/ 0 w 6380480"/>
              <a:gd name="T19" fmla="*/ 130510 h 2986559"/>
              <a:gd name="T20" fmla="*/ 1595120 w 6380480"/>
              <a:gd name="T21" fmla="*/ 0 h 2986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380480" h="2986559">
                <a:moveTo>
                  <a:pt x="1595120" y="0"/>
                </a:moveTo>
                <a:lnTo>
                  <a:pt x="3190240" y="130510"/>
                </a:lnTo>
                <a:lnTo>
                  <a:pt x="4785360" y="0"/>
                </a:lnTo>
                <a:lnTo>
                  <a:pt x="6380480" y="130510"/>
                </a:lnTo>
                <a:lnTo>
                  <a:pt x="6380480" y="2815652"/>
                </a:lnTo>
                <a:lnTo>
                  <a:pt x="4785360" y="2986559"/>
                </a:lnTo>
                <a:lnTo>
                  <a:pt x="3190240" y="2815652"/>
                </a:lnTo>
                <a:lnTo>
                  <a:pt x="1595120" y="2986559"/>
                </a:lnTo>
                <a:lnTo>
                  <a:pt x="0" y="2815652"/>
                </a:lnTo>
                <a:lnTo>
                  <a:pt x="0" y="130510"/>
                </a:lnTo>
                <a:lnTo>
                  <a:pt x="1595120" y="0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ffectLst>
            <a:outerShdw sy="23000" kx="1199993" algn="br" rotWithShape="0">
              <a:srgbClr val="000000">
                <a:alpha val="1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291" name="MH_Other_1"/>
          <p:cNvSpPr/>
          <p:nvPr/>
        </p:nvSpPr>
        <p:spPr bwMode="auto">
          <a:xfrm flipH="1">
            <a:off x="3814128" y="3222943"/>
            <a:ext cx="1595437" cy="3495675"/>
          </a:xfrm>
          <a:custGeom>
            <a:avLst/>
            <a:gdLst>
              <a:gd name="T0" fmla="*/ 1595120 w 1595120"/>
              <a:gd name="T1" fmla="*/ 0 h 2986559"/>
              <a:gd name="T2" fmla="*/ 1595120 w 1595120"/>
              <a:gd name="T3" fmla="*/ 2986559 h 2986559"/>
              <a:gd name="T4" fmla="*/ 0 w 1595120"/>
              <a:gd name="T5" fmla="*/ 2815652 h 2986559"/>
              <a:gd name="T6" fmla="*/ 0 w 1595120"/>
              <a:gd name="T7" fmla="*/ 130510 h 2986559"/>
              <a:gd name="T8" fmla="*/ 1595120 w 1595120"/>
              <a:gd name="T9" fmla="*/ 0 h 2986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5120" h="2986559">
                <a:moveTo>
                  <a:pt x="1595120" y="0"/>
                </a:moveTo>
                <a:lnTo>
                  <a:pt x="1595120" y="2986559"/>
                </a:lnTo>
                <a:lnTo>
                  <a:pt x="0" y="2815652"/>
                </a:lnTo>
                <a:lnTo>
                  <a:pt x="0" y="130510"/>
                </a:lnTo>
                <a:lnTo>
                  <a:pt x="1595120" y="0"/>
                </a:lnTo>
                <a:close/>
              </a:path>
            </a:pathLst>
          </a:custGeom>
          <a:solidFill>
            <a:srgbClr val="000000">
              <a:alpha val="1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292" name="MH_Other_2"/>
          <p:cNvSpPr/>
          <p:nvPr/>
        </p:nvSpPr>
        <p:spPr bwMode="auto">
          <a:xfrm flipH="1">
            <a:off x="6990080" y="3222943"/>
            <a:ext cx="1595438" cy="3495675"/>
          </a:xfrm>
          <a:custGeom>
            <a:avLst/>
            <a:gdLst>
              <a:gd name="T0" fmla="*/ 1595120 w 1595120"/>
              <a:gd name="T1" fmla="*/ 0 h 2986559"/>
              <a:gd name="T2" fmla="*/ 1595120 w 1595120"/>
              <a:gd name="T3" fmla="*/ 2986559 h 2986559"/>
              <a:gd name="T4" fmla="*/ 0 w 1595120"/>
              <a:gd name="T5" fmla="*/ 2815652 h 2986559"/>
              <a:gd name="T6" fmla="*/ 0 w 1595120"/>
              <a:gd name="T7" fmla="*/ 130510 h 2986559"/>
              <a:gd name="T8" fmla="*/ 1595120 w 1595120"/>
              <a:gd name="T9" fmla="*/ 0 h 2986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5120" h="2986559">
                <a:moveTo>
                  <a:pt x="1595120" y="0"/>
                </a:moveTo>
                <a:lnTo>
                  <a:pt x="1595120" y="2986559"/>
                </a:lnTo>
                <a:lnTo>
                  <a:pt x="0" y="2815652"/>
                </a:lnTo>
                <a:lnTo>
                  <a:pt x="0" y="130510"/>
                </a:lnTo>
                <a:lnTo>
                  <a:pt x="1595120" y="0"/>
                </a:lnTo>
                <a:close/>
              </a:path>
            </a:pathLst>
          </a:custGeom>
          <a:solidFill>
            <a:srgbClr val="000000">
              <a:alpha val="1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294" name="TextBox 2"/>
          <p:cNvSpPr>
            <a:spLocks noChangeArrowheads="1"/>
          </p:cNvSpPr>
          <p:nvPr/>
        </p:nvSpPr>
        <p:spPr bwMode="auto">
          <a:xfrm flipH="1">
            <a:off x="2927350" y="433705"/>
            <a:ext cx="177958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latinLnBrk="1" hangingPunct="1"/>
            <a:r>
              <a:rPr lang="zh-CN" altLang="en-US" sz="2400">
                <a:solidFill>
                  <a:srgbClr val="CE5243"/>
                </a:solidFill>
                <a:latin typeface="Kozuka Gothic Pr6N EL" panose="020B0200000000000000" pitchFamily="34" charset="-128"/>
                <a:sym typeface="Kozuka Gothic Pr6N EL" panose="020B0200000000000000" pitchFamily="34" charset="-128"/>
              </a:rPr>
              <a:t>于攀阁</a:t>
            </a:r>
            <a:r>
              <a:rPr lang="en-US" sz="2400">
                <a:solidFill>
                  <a:srgbClr val="CE5243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  <a:sym typeface="Kozuka Gothic Pr6N EL" panose="020B0200000000000000" pitchFamily="34" charset="-128"/>
              </a:rPr>
              <a:t> /</a:t>
            </a:r>
            <a:endParaRPr lang="zh-CN" altLang="en-US" sz="2400">
              <a:solidFill>
                <a:srgbClr val="CE5243"/>
              </a:solidFill>
              <a:latin typeface="Kozuka Gothic Pr6N EL" panose="020B0200000000000000" pitchFamily="34" charset="-128"/>
              <a:sym typeface="Kozuka Gothic Pr6N EL" panose="020B0200000000000000" pitchFamily="34" charset="-128"/>
            </a:endParaRPr>
          </a:p>
        </p:txBody>
      </p:sp>
      <p:sp>
        <p:nvSpPr>
          <p:cNvPr id="12295" name="TextBox 5"/>
          <p:cNvSpPr>
            <a:spLocks noChangeArrowheads="1"/>
          </p:cNvSpPr>
          <p:nvPr/>
        </p:nvSpPr>
        <p:spPr bwMode="auto">
          <a:xfrm flipH="1">
            <a:off x="4117975" y="490855"/>
            <a:ext cx="27590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latinLnBrk="1" hangingPunct="1"/>
            <a:r>
              <a:rPr lang="zh-CN">
                <a:solidFill>
                  <a:srgbClr val="595959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  <a:sym typeface="Kozuka Gothic Pr6N EL" panose="020B0200000000000000" pitchFamily="34" charset="-128"/>
              </a:rPr>
              <a:t>用户管理</a:t>
            </a:r>
            <a:endParaRPr lang="zh-CN">
              <a:solidFill>
                <a:srgbClr val="595959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  <a:sym typeface="Kozuka Gothic Pr6N EL" panose="020B0200000000000000" pitchFamily="34" charset="-128"/>
            </a:endParaRPr>
          </a:p>
        </p:txBody>
      </p:sp>
      <p:pic>
        <p:nvPicPr>
          <p:cNvPr id="12296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54"/>
          <a:stretch>
            <a:fillRect/>
          </a:stretch>
        </p:blipFill>
        <p:spPr bwMode="auto">
          <a:xfrm>
            <a:off x="9115425" y="-12700"/>
            <a:ext cx="3127375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" name="表格 1"/>
          <p:cNvGraphicFramePr/>
          <p:nvPr/>
        </p:nvGraphicFramePr>
        <p:xfrm>
          <a:off x="2192655" y="1009650"/>
          <a:ext cx="1371600" cy="29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2908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用户查询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4B084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B08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3787775" y="1009650"/>
          <a:ext cx="1371600" cy="342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342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用户新增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4B084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B08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5505450" y="1009650"/>
          <a:ext cx="1371600" cy="66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660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用户新增及分配角色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确定用户有什么权限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  </a:t>
                      </a: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补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4B084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B08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7521575" y="1009650"/>
          <a:ext cx="1371600" cy="723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723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禁用用户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修改用户状态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4B084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B08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2192655" y="1887855"/>
          <a:ext cx="1371600" cy="35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3556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删除用户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4B084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B08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/>
        </p:nvGraphicFramePr>
        <p:xfrm>
          <a:off x="3787775" y="1887855"/>
          <a:ext cx="1371600" cy="57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5715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修改个人信息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4B084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B08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/>
        </p:nvGraphicFramePr>
        <p:xfrm>
          <a:off x="5505450" y="2005965"/>
          <a:ext cx="13716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304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用户新增及分配角色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4B084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B08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7521575" y="2132965"/>
          <a:ext cx="1371600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533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4B084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权限的修改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4B084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B084"/>
                    </a:solidFill>
                  </a:tcPr>
                </a:tc>
              </a:tr>
            </a:tbl>
          </a:graphicData>
        </a:graphic>
      </p:graphicFrame>
      <p:cxnSp>
        <p:nvCxnSpPr>
          <p:cNvPr id="10" name="直接箭头连接符 9"/>
          <p:cNvCxnSpPr>
            <a:stCxn id="2" idx="3"/>
            <a:endCxn id="3" idx="1"/>
          </p:cNvCxnSpPr>
          <p:nvPr/>
        </p:nvCxnSpPr>
        <p:spPr>
          <a:xfrm>
            <a:off x="3564255" y="1155065"/>
            <a:ext cx="223520" cy="260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1" name="直接箭头连接符 10"/>
          <p:cNvCxnSpPr>
            <a:stCxn id="3" idx="3"/>
            <a:endCxn id="4" idx="1"/>
          </p:cNvCxnSpPr>
          <p:nvPr/>
        </p:nvCxnSpPr>
        <p:spPr>
          <a:xfrm>
            <a:off x="5159375" y="1181100"/>
            <a:ext cx="346075" cy="1587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2" name="直接箭头连接符 11"/>
          <p:cNvCxnSpPr>
            <a:stCxn id="4" idx="3"/>
            <a:endCxn id="5" idx="1"/>
          </p:cNvCxnSpPr>
          <p:nvPr/>
        </p:nvCxnSpPr>
        <p:spPr>
          <a:xfrm>
            <a:off x="6877050" y="1339850"/>
            <a:ext cx="644525" cy="317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3" name="直接箭头连接符 12"/>
          <p:cNvCxnSpPr>
            <a:stCxn id="5" idx="2"/>
            <a:endCxn id="6" idx="0"/>
          </p:cNvCxnSpPr>
          <p:nvPr/>
        </p:nvCxnSpPr>
        <p:spPr>
          <a:xfrm flipH="1">
            <a:off x="2878455" y="1733550"/>
            <a:ext cx="5328920" cy="1543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4" name="直接箭头连接符 13"/>
          <p:cNvCxnSpPr>
            <a:stCxn id="6" idx="3"/>
            <a:endCxn id="7" idx="1"/>
          </p:cNvCxnSpPr>
          <p:nvPr/>
        </p:nvCxnSpPr>
        <p:spPr>
          <a:xfrm>
            <a:off x="3564255" y="2065655"/>
            <a:ext cx="223520" cy="107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5" name="直接箭头连接符 14"/>
          <p:cNvCxnSpPr>
            <a:stCxn id="7" idx="3"/>
            <a:endCxn id="8" idx="1"/>
          </p:cNvCxnSpPr>
          <p:nvPr/>
        </p:nvCxnSpPr>
        <p:spPr>
          <a:xfrm>
            <a:off x="5159375" y="2173605"/>
            <a:ext cx="3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6" name="直接箭头连接符 15"/>
          <p:cNvCxnSpPr>
            <a:stCxn id="8" idx="3"/>
            <a:endCxn id="9" idx="1"/>
          </p:cNvCxnSpPr>
          <p:nvPr/>
        </p:nvCxnSpPr>
        <p:spPr>
          <a:xfrm>
            <a:off x="6877050" y="2173605"/>
            <a:ext cx="644525" cy="2260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MH_Other_1"/>
          <p:cNvSpPr/>
          <p:nvPr/>
        </p:nvSpPr>
        <p:spPr bwMode="auto">
          <a:xfrm rot="5400000">
            <a:off x="5661025" y="3311525"/>
            <a:ext cx="260350" cy="584200"/>
          </a:xfrm>
          <a:custGeom>
            <a:avLst/>
            <a:gdLst>
              <a:gd name="T0" fmla="*/ 0 w 21600"/>
              <a:gd name="T1" fmla="*/ 0 h 21600"/>
              <a:gd name="T2" fmla="*/ 2596 w 21600"/>
              <a:gd name="T3" fmla="*/ 21600 h 21600"/>
              <a:gd name="T4" fmla="*/ 19004 w 21600"/>
              <a:gd name="T5" fmla="*/ 21600 h 21600"/>
              <a:gd name="T6" fmla="*/ 21600 w 21600"/>
              <a:gd name="T7" fmla="*/ 0 h 21600"/>
              <a:gd name="T8" fmla="*/ 0 w 21600"/>
              <a:gd name="T9" fmla="*/ 0 h 21600"/>
              <a:gd name="T10" fmla="*/ 3059 w 21600"/>
              <a:gd name="T11" fmla="*/ 3103 h 21600"/>
              <a:gd name="T12" fmla="*/ 18541 w 21600"/>
              <a:gd name="T13" fmla="*/ 1849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21600" h="21600">
                <a:moveTo>
                  <a:pt x="0" y="0"/>
                </a:moveTo>
                <a:lnTo>
                  <a:pt x="2596" y="21600"/>
                </a:lnTo>
                <a:lnTo>
                  <a:pt x="19004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3315" name="MH_Other_2"/>
          <p:cNvSpPr/>
          <p:nvPr/>
        </p:nvSpPr>
        <p:spPr bwMode="auto">
          <a:xfrm rot="9000000">
            <a:off x="5319713" y="3902075"/>
            <a:ext cx="261937" cy="582613"/>
          </a:xfrm>
          <a:custGeom>
            <a:avLst/>
            <a:gdLst>
              <a:gd name="T0" fmla="*/ 0 w 21600"/>
              <a:gd name="T1" fmla="*/ 0 h 21600"/>
              <a:gd name="T2" fmla="*/ 2596 w 21600"/>
              <a:gd name="T3" fmla="*/ 21600 h 21600"/>
              <a:gd name="T4" fmla="*/ 19004 w 21600"/>
              <a:gd name="T5" fmla="*/ 21600 h 21600"/>
              <a:gd name="T6" fmla="*/ 21600 w 21600"/>
              <a:gd name="T7" fmla="*/ 0 h 21600"/>
              <a:gd name="T8" fmla="*/ 0 w 21600"/>
              <a:gd name="T9" fmla="*/ 0 h 21600"/>
              <a:gd name="T10" fmla="*/ 3059 w 21600"/>
              <a:gd name="T11" fmla="*/ 3103 h 21600"/>
              <a:gd name="T12" fmla="*/ 18541 w 21600"/>
              <a:gd name="T13" fmla="*/ 1849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21600" h="21600">
                <a:moveTo>
                  <a:pt x="0" y="0"/>
                </a:moveTo>
                <a:lnTo>
                  <a:pt x="2596" y="21600"/>
                </a:lnTo>
                <a:lnTo>
                  <a:pt x="19004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3316" name="MH_Other_3"/>
          <p:cNvSpPr/>
          <p:nvPr/>
        </p:nvSpPr>
        <p:spPr bwMode="auto">
          <a:xfrm rot="12600000">
            <a:off x="4638675" y="3900488"/>
            <a:ext cx="261938" cy="584200"/>
          </a:xfrm>
          <a:custGeom>
            <a:avLst/>
            <a:gdLst>
              <a:gd name="T0" fmla="*/ 0 w 21600"/>
              <a:gd name="T1" fmla="*/ 0 h 21600"/>
              <a:gd name="T2" fmla="*/ 2596 w 21600"/>
              <a:gd name="T3" fmla="*/ 21600 h 21600"/>
              <a:gd name="T4" fmla="*/ 19004 w 21600"/>
              <a:gd name="T5" fmla="*/ 21600 h 21600"/>
              <a:gd name="T6" fmla="*/ 21600 w 21600"/>
              <a:gd name="T7" fmla="*/ 0 h 21600"/>
              <a:gd name="T8" fmla="*/ 0 w 21600"/>
              <a:gd name="T9" fmla="*/ 0 h 21600"/>
              <a:gd name="T10" fmla="*/ 3059 w 21600"/>
              <a:gd name="T11" fmla="*/ 3103 h 21600"/>
              <a:gd name="T12" fmla="*/ 18541 w 21600"/>
              <a:gd name="T13" fmla="*/ 1849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21600" h="21600">
                <a:moveTo>
                  <a:pt x="0" y="0"/>
                </a:moveTo>
                <a:lnTo>
                  <a:pt x="2596" y="21600"/>
                </a:lnTo>
                <a:lnTo>
                  <a:pt x="19004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3317" name="MH_Other_4"/>
          <p:cNvSpPr/>
          <p:nvPr/>
        </p:nvSpPr>
        <p:spPr bwMode="auto">
          <a:xfrm rot="16200000">
            <a:off x="4298950" y="3311525"/>
            <a:ext cx="260350" cy="584200"/>
          </a:xfrm>
          <a:custGeom>
            <a:avLst/>
            <a:gdLst>
              <a:gd name="T0" fmla="*/ 0 w 21600"/>
              <a:gd name="T1" fmla="*/ 0 h 21600"/>
              <a:gd name="T2" fmla="*/ 2596 w 21600"/>
              <a:gd name="T3" fmla="*/ 21600 h 21600"/>
              <a:gd name="T4" fmla="*/ 19004 w 21600"/>
              <a:gd name="T5" fmla="*/ 21600 h 21600"/>
              <a:gd name="T6" fmla="*/ 21600 w 21600"/>
              <a:gd name="T7" fmla="*/ 0 h 21600"/>
              <a:gd name="T8" fmla="*/ 0 w 21600"/>
              <a:gd name="T9" fmla="*/ 0 h 21600"/>
              <a:gd name="T10" fmla="*/ 3059 w 21600"/>
              <a:gd name="T11" fmla="*/ 3103 h 21600"/>
              <a:gd name="T12" fmla="*/ 18541 w 21600"/>
              <a:gd name="T13" fmla="*/ 1849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21600" h="21600">
                <a:moveTo>
                  <a:pt x="0" y="0"/>
                </a:moveTo>
                <a:lnTo>
                  <a:pt x="2596" y="21600"/>
                </a:lnTo>
                <a:lnTo>
                  <a:pt x="19004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3318" name="MH_Other_5"/>
          <p:cNvSpPr/>
          <p:nvPr/>
        </p:nvSpPr>
        <p:spPr bwMode="auto">
          <a:xfrm rot="1800000">
            <a:off x="5321300" y="2722563"/>
            <a:ext cx="258763" cy="582612"/>
          </a:xfrm>
          <a:custGeom>
            <a:avLst/>
            <a:gdLst>
              <a:gd name="T0" fmla="*/ 0 w 21600"/>
              <a:gd name="T1" fmla="*/ 0 h 21600"/>
              <a:gd name="T2" fmla="*/ 2596 w 21600"/>
              <a:gd name="T3" fmla="*/ 21600 h 21600"/>
              <a:gd name="T4" fmla="*/ 19004 w 21600"/>
              <a:gd name="T5" fmla="*/ 21600 h 21600"/>
              <a:gd name="T6" fmla="*/ 21600 w 21600"/>
              <a:gd name="T7" fmla="*/ 0 h 21600"/>
              <a:gd name="T8" fmla="*/ 0 w 21600"/>
              <a:gd name="T9" fmla="*/ 0 h 21600"/>
              <a:gd name="T10" fmla="*/ 3059 w 21600"/>
              <a:gd name="T11" fmla="*/ 3103 h 21600"/>
              <a:gd name="T12" fmla="*/ 18541 w 21600"/>
              <a:gd name="T13" fmla="*/ 1849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21600" h="21600">
                <a:moveTo>
                  <a:pt x="0" y="0"/>
                </a:moveTo>
                <a:lnTo>
                  <a:pt x="2596" y="21600"/>
                </a:lnTo>
                <a:lnTo>
                  <a:pt x="19004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3319" name="MH_Other_6"/>
          <p:cNvSpPr/>
          <p:nvPr/>
        </p:nvSpPr>
        <p:spPr bwMode="auto">
          <a:xfrm rot="19800000">
            <a:off x="4638675" y="2720975"/>
            <a:ext cx="261938" cy="584200"/>
          </a:xfrm>
          <a:custGeom>
            <a:avLst/>
            <a:gdLst>
              <a:gd name="T0" fmla="*/ 0 w 21600"/>
              <a:gd name="T1" fmla="*/ 0 h 21600"/>
              <a:gd name="T2" fmla="*/ 2596 w 21600"/>
              <a:gd name="T3" fmla="*/ 21600 h 21600"/>
              <a:gd name="T4" fmla="*/ 19004 w 21600"/>
              <a:gd name="T5" fmla="*/ 21600 h 21600"/>
              <a:gd name="T6" fmla="*/ 21600 w 21600"/>
              <a:gd name="T7" fmla="*/ 0 h 21600"/>
              <a:gd name="T8" fmla="*/ 0 w 21600"/>
              <a:gd name="T9" fmla="*/ 0 h 21600"/>
              <a:gd name="T10" fmla="*/ 3059 w 21600"/>
              <a:gd name="T11" fmla="*/ 3103 h 21600"/>
              <a:gd name="T12" fmla="*/ 18541 w 21600"/>
              <a:gd name="T13" fmla="*/ 1849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21600" h="21600">
                <a:moveTo>
                  <a:pt x="0" y="0"/>
                </a:moveTo>
                <a:lnTo>
                  <a:pt x="2596" y="21600"/>
                </a:lnTo>
                <a:lnTo>
                  <a:pt x="19004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3320" name="MH_SubTitle_6"/>
          <p:cNvSpPr>
            <a:spLocks noChangeArrowheads="1"/>
          </p:cNvSpPr>
          <p:nvPr/>
        </p:nvSpPr>
        <p:spPr bwMode="auto">
          <a:xfrm>
            <a:off x="3462338" y="3224213"/>
            <a:ext cx="763587" cy="75882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pPr algn="ctr" eaLnBrk="1" latinLnBrk="1" hangingPunct="1"/>
            <a:r>
              <a:rPr lang="en-US" sz="1200">
                <a:solidFill>
                  <a:srgbClr val="333333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money</a:t>
            </a:r>
            <a:endParaRPr lang="en-US" sz="1200">
              <a:solidFill>
                <a:srgbClr val="333333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3321" name="MH_SubTitle_1"/>
          <p:cNvSpPr>
            <a:spLocks noChangeArrowheads="1"/>
          </p:cNvSpPr>
          <p:nvPr/>
        </p:nvSpPr>
        <p:spPr bwMode="auto">
          <a:xfrm>
            <a:off x="4095750" y="2125663"/>
            <a:ext cx="762000" cy="76200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pPr algn="ctr" eaLnBrk="1" latinLnBrk="1" hangingPunct="1"/>
            <a:r>
              <a:rPr lang="en-US" sz="1200">
                <a:solidFill>
                  <a:srgbClr val="333333"/>
                </a:solidFill>
                <a:latin typeface="微软雅黑 Light" panose="020B0502040204020203" charset="-122"/>
                <a:ea typeface="微软雅黑 Light" panose="020B0502040204020203" charset="-122"/>
              </a:rPr>
              <a:t>money</a:t>
            </a:r>
            <a:endParaRPr lang="en-US" sz="1200">
              <a:solidFill>
                <a:srgbClr val="333333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3322" name="MH_SubTitle_2"/>
          <p:cNvSpPr>
            <a:spLocks noChangeArrowheads="1"/>
          </p:cNvSpPr>
          <p:nvPr/>
        </p:nvSpPr>
        <p:spPr bwMode="auto">
          <a:xfrm>
            <a:off x="5364163" y="2125663"/>
            <a:ext cx="760412" cy="76200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pPr algn="ctr" eaLnBrk="1" latinLnBrk="1" hangingPunct="1"/>
            <a:r>
              <a:rPr lang="en-US" sz="1200">
                <a:solidFill>
                  <a:srgbClr val="333333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money</a:t>
            </a:r>
            <a:endParaRPr lang="en-US" sz="1200">
              <a:solidFill>
                <a:srgbClr val="333333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3323" name="MH_SubTitle_3"/>
          <p:cNvSpPr>
            <a:spLocks noChangeArrowheads="1"/>
          </p:cNvSpPr>
          <p:nvPr/>
        </p:nvSpPr>
        <p:spPr bwMode="auto">
          <a:xfrm>
            <a:off x="5997575" y="3222625"/>
            <a:ext cx="760413" cy="76200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pPr algn="ctr" eaLnBrk="1" latinLnBrk="1" hangingPunct="1"/>
            <a:r>
              <a:rPr lang="en-US" sz="1200">
                <a:solidFill>
                  <a:srgbClr val="333333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money</a:t>
            </a:r>
            <a:endParaRPr lang="en-US" sz="1200">
              <a:solidFill>
                <a:srgbClr val="333333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3324" name="MH_SubTitle_4"/>
          <p:cNvSpPr>
            <a:spLocks noChangeArrowheads="1"/>
          </p:cNvSpPr>
          <p:nvPr/>
        </p:nvSpPr>
        <p:spPr bwMode="auto">
          <a:xfrm>
            <a:off x="5364163" y="4319588"/>
            <a:ext cx="760412" cy="76200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pPr algn="ctr" eaLnBrk="1" latinLnBrk="1" hangingPunct="1"/>
            <a:r>
              <a:rPr lang="en-US" sz="1200">
                <a:solidFill>
                  <a:srgbClr val="333333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money</a:t>
            </a:r>
            <a:endParaRPr lang="en-US" sz="1200">
              <a:solidFill>
                <a:srgbClr val="333333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3326" name="MH_Title_1"/>
          <p:cNvSpPr>
            <a:spLocks noChangeArrowheads="1"/>
          </p:cNvSpPr>
          <p:nvPr/>
        </p:nvSpPr>
        <p:spPr bwMode="auto">
          <a:xfrm>
            <a:off x="4535488" y="3027363"/>
            <a:ext cx="1149350" cy="1150937"/>
          </a:xfrm>
          <a:prstGeom prst="ellipse">
            <a:avLst/>
          </a:prstGeom>
          <a:solidFill>
            <a:srgbClr val="CC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pPr algn="ctr" eaLnBrk="1" latinLnBrk="1" hangingPunct="1"/>
            <a:r>
              <a:rPr lang="zh-CN" altLang="en-US" sz="140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</a:rPr>
              <a:t>财务支出</a:t>
            </a:r>
            <a:endParaRPr lang="zh-CN" altLang="en-US" sz="1400">
              <a:solidFill>
                <a:srgbClr val="FFFFFF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13328" name="그림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>
            <a:fillRect/>
          </a:stretch>
        </p:blipFill>
        <p:spPr bwMode="auto">
          <a:xfrm>
            <a:off x="0" y="-12700"/>
            <a:ext cx="3003550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29" name="TextBox 2"/>
          <p:cNvSpPr>
            <a:spLocks noChangeArrowheads="1"/>
          </p:cNvSpPr>
          <p:nvPr/>
        </p:nvSpPr>
        <p:spPr bwMode="auto">
          <a:xfrm flipH="1">
            <a:off x="5157788" y="850900"/>
            <a:ext cx="17795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latinLnBrk="1" hangingPunct="1"/>
            <a:r>
              <a:rPr lang="zh-CN" altLang="en-US" sz="2400">
                <a:solidFill>
                  <a:srgbClr val="CE5243"/>
                </a:solidFill>
                <a:latin typeface="Kozuka Gothic Pr6N EL" panose="020B0200000000000000" pitchFamily="34" charset="-128"/>
                <a:sym typeface="Kozuka Gothic Pr6N EL" panose="020B0200000000000000" pitchFamily="34" charset="-128"/>
              </a:rPr>
              <a:t>闫新</a:t>
            </a:r>
            <a:r>
              <a:rPr lang="en-US" sz="2400">
                <a:solidFill>
                  <a:srgbClr val="CE5243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  <a:sym typeface="Kozuka Gothic Pr6N EL" panose="020B0200000000000000" pitchFamily="34" charset="-128"/>
              </a:rPr>
              <a:t> /</a:t>
            </a:r>
            <a:endParaRPr lang="zh-CN" altLang="en-US" sz="2400">
              <a:solidFill>
                <a:srgbClr val="CE5243"/>
              </a:solidFill>
              <a:latin typeface="Kozuka Gothic Pr6N EL" panose="020B0200000000000000" pitchFamily="34" charset="-128"/>
              <a:sym typeface="Kozuka Gothic Pr6N EL" panose="020B0200000000000000" pitchFamily="34" charset="-128"/>
            </a:endParaRPr>
          </a:p>
        </p:txBody>
      </p:sp>
      <p:sp>
        <p:nvSpPr>
          <p:cNvPr id="13330" name="TextBox 5"/>
          <p:cNvSpPr>
            <a:spLocks noChangeArrowheads="1"/>
          </p:cNvSpPr>
          <p:nvPr/>
        </p:nvSpPr>
        <p:spPr bwMode="auto">
          <a:xfrm flipH="1">
            <a:off x="6124258" y="896620"/>
            <a:ext cx="27590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latinLnBrk="1" hangingPunct="1"/>
            <a:r>
              <a:rPr lang="zh-CN">
                <a:solidFill>
                  <a:srgbClr val="595959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  <a:sym typeface="Kozuka Gothic Pr6N EL" panose="020B0200000000000000" pitchFamily="34" charset="-128"/>
              </a:rPr>
              <a:t>财务支出</a:t>
            </a:r>
            <a:endParaRPr lang="zh-CN">
              <a:solidFill>
                <a:srgbClr val="595959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  <a:sym typeface="Kozuka Gothic Pr6N EL" panose="020B0200000000000000" pitchFamily="34" charset="-128"/>
            </a:endParaRPr>
          </a:p>
        </p:txBody>
      </p:sp>
      <p:sp>
        <p:nvSpPr>
          <p:cNvPr id="2" name="MH_SubTitle_4"/>
          <p:cNvSpPr>
            <a:spLocks noChangeArrowheads="1"/>
          </p:cNvSpPr>
          <p:nvPr/>
        </p:nvSpPr>
        <p:spPr bwMode="auto">
          <a:xfrm>
            <a:off x="4136708" y="4325938"/>
            <a:ext cx="760412" cy="76200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p>
            <a:pPr algn="ctr" eaLnBrk="1" latinLnBrk="1" hangingPunct="1"/>
            <a:r>
              <a:rPr lang="en-US" sz="1200">
                <a:solidFill>
                  <a:srgbClr val="333333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money</a:t>
            </a:r>
            <a:endParaRPr lang="en-US" sz="1200">
              <a:solidFill>
                <a:srgbClr val="333333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8568055" y="1540510"/>
          <a:ext cx="1371600" cy="35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3556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8CBAD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支出列表的查看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8CBAD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8568055" y="2545080"/>
          <a:ext cx="1371600" cy="342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342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8CBAD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支出的明细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8CBAD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8568055" y="3398520"/>
          <a:ext cx="13716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304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8CBAD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资金支出（和前台互动）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8CBAD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8568055" y="4326255"/>
          <a:ext cx="1371600" cy="342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342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8CBAD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支出审核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8CBAD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8568055" y="5238115"/>
          <a:ext cx="13716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304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8CBAD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动态修改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8CBAD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/>
        </p:nvGraphicFramePr>
        <p:xfrm>
          <a:off x="8568055" y="6119495"/>
          <a:ext cx="1371600" cy="26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2667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8CBAD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动态删除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8CBAD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BAD"/>
                    </a:solidFill>
                  </a:tcPr>
                </a:tc>
              </a:tr>
            </a:tbl>
          </a:graphicData>
        </a:graphic>
      </p:graphicFrame>
      <p:cxnSp>
        <p:nvCxnSpPr>
          <p:cNvPr id="9" name="直接箭头连接符 8"/>
          <p:cNvCxnSpPr>
            <a:stCxn id="0" idx="2"/>
            <a:endCxn id="3" idx="0"/>
          </p:cNvCxnSpPr>
          <p:nvPr/>
        </p:nvCxnSpPr>
        <p:spPr>
          <a:xfrm>
            <a:off x="9253855" y="1896110"/>
            <a:ext cx="0" cy="6489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0" name="直接箭头连接符 9"/>
          <p:cNvCxnSpPr>
            <a:stCxn id="3" idx="2"/>
            <a:endCxn id="4" idx="0"/>
          </p:cNvCxnSpPr>
          <p:nvPr/>
        </p:nvCxnSpPr>
        <p:spPr>
          <a:xfrm>
            <a:off x="9253855" y="2887980"/>
            <a:ext cx="0" cy="5105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1" name="直接箭头连接符 10"/>
          <p:cNvCxnSpPr>
            <a:stCxn id="4" idx="2"/>
            <a:endCxn id="5" idx="0"/>
          </p:cNvCxnSpPr>
          <p:nvPr/>
        </p:nvCxnSpPr>
        <p:spPr>
          <a:xfrm>
            <a:off x="9253855" y="3733800"/>
            <a:ext cx="0" cy="5924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2" name="直接箭头连接符 11"/>
          <p:cNvCxnSpPr>
            <a:stCxn id="5" idx="2"/>
            <a:endCxn id="6" idx="0"/>
          </p:cNvCxnSpPr>
          <p:nvPr/>
        </p:nvCxnSpPr>
        <p:spPr>
          <a:xfrm>
            <a:off x="9253855" y="4669155"/>
            <a:ext cx="0" cy="5689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3" name="直接箭头连接符 12"/>
          <p:cNvCxnSpPr>
            <a:stCxn id="6" idx="2"/>
            <a:endCxn id="7" idx="0"/>
          </p:cNvCxnSpPr>
          <p:nvPr/>
        </p:nvCxnSpPr>
        <p:spPr>
          <a:xfrm>
            <a:off x="9253855" y="5542915"/>
            <a:ext cx="0" cy="5765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MH_Picture_8"/>
          <p:cNvSpPr>
            <a:spLocks noChangeArrowheads="1"/>
          </p:cNvSpPr>
          <p:nvPr/>
        </p:nvSpPr>
        <p:spPr bwMode="auto">
          <a:xfrm>
            <a:off x="5178743" y="2274253"/>
            <a:ext cx="1400175" cy="2173287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 eaLnBrk="1" latinLnBrk="1" hangingPunct="1"/>
            <a:endParaRPr lang="zh-CN" altLang="zh-CN" sz="12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나눔고딕" charset="-127"/>
            </a:endParaRPr>
          </a:p>
        </p:txBody>
      </p:sp>
      <p:sp>
        <p:nvSpPr>
          <p:cNvPr id="18435" name="MH_Picture_7"/>
          <p:cNvSpPr>
            <a:spLocks noChangeArrowheads="1"/>
          </p:cNvSpPr>
          <p:nvPr/>
        </p:nvSpPr>
        <p:spPr bwMode="auto">
          <a:xfrm>
            <a:off x="3749993" y="4482465"/>
            <a:ext cx="1704975" cy="101123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latinLnBrk="1" hangingPunct="1"/>
            <a:endParaRPr lang="zh-CN" altLang="zh-CN">
              <a:solidFill>
                <a:srgbClr val="FFFFFF"/>
              </a:solidFill>
              <a:latin typeface="Arial Narrow" pitchFamily="34" charset="0"/>
              <a:ea typeface="微软雅黑" panose="020B0503020204020204" pitchFamily="34" charset="-122"/>
              <a:sym typeface="나눔고딕" charset="-127"/>
            </a:endParaRPr>
          </a:p>
        </p:txBody>
      </p:sp>
      <p:sp>
        <p:nvSpPr>
          <p:cNvPr id="18436" name="MH_Picture_6"/>
          <p:cNvSpPr>
            <a:spLocks noChangeArrowheads="1"/>
          </p:cNvSpPr>
          <p:nvPr/>
        </p:nvSpPr>
        <p:spPr bwMode="auto">
          <a:xfrm>
            <a:off x="3749993" y="2274253"/>
            <a:ext cx="1395412" cy="12906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latinLnBrk="1" hangingPunct="1"/>
            <a:endParaRPr lang="zh-CN" altLang="zh-CN">
              <a:solidFill>
                <a:srgbClr val="FFFFFF"/>
              </a:solidFill>
              <a:latin typeface="Arial Narrow" pitchFamily="34" charset="0"/>
              <a:ea typeface="微软雅黑" panose="020B0503020204020204" pitchFamily="34" charset="-122"/>
              <a:sym typeface="나눔고딕" charset="-127"/>
            </a:endParaRPr>
          </a:p>
        </p:txBody>
      </p:sp>
      <p:sp>
        <p:nvSpPr>
          <p:cNvPr id="18437" name="MH_Picture_5"/>
          <p:cNvSpPr>
            <a:spLocks noChangeArrowheads="1"/>
          </p:cNvSpPr>
          <p:nvPr/>
        </p:nvSpPr>
        <p:spPr bwMode="auto">
          <a:xfrm>
            <a:off x="3749993" y="1059815"/>
            <a:ext cx="1552575" cy="11811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latinLnBrk="1" hangingPunct="1"/>
            <a:endParaRPr lang="zh-CN" altLang="zh-CN">
              <a:solidFill>
                <a:srgbClr val="FFFFFF"/>
              </a:solidFill>
              <a:latin typeface="Arial Narrow" pitchFamily="34" charset="0"/>
              <a:ea typeface="微软雅黑" panose="020B0503020204020204" pitchFamily="34" charset="-122"/>
              <a:sym typeface="나눔고딕" charset="-127"/>
            </a:endParaRPr>
          </a:p>
        </p:txBody>
      </p:sp>
      <p:sp>
        <p:nvSpPr>
          <p:cNvPr id="18438" name="MH_Picture_4"/>
          <p:cNvSpPr>
            <a:spLocks noChangeArrowheads="1"/>
          </p:cNvSpPr>
          <p:nvPr/>
        </p:nvSpPr>
        <p:spPr bwMode="auto">
          <a:xfrm>
            <a:off x="2352993" y="3345815"/>
            <a:ext cx="1362075" cy="13922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latinLnBrk="1" hangingPunct="1"/>
            <a:endParaRPr lang="zh-CN" altLang="zh-CN">
              <a:solidFill>
                <a:srgbClr val="FFFFFF"/>
              </a:solidFill>
              <a:latin typeface="Arial Narrow" pitchFamily="34" charset="0"/>
              <a:ea typeface="微软雅黑" panose="020B0503020204020204" pitchFamily="34" charset="-122"/>
              <a:sym typeface="나눔고딕" charset="-127"/>
            </a:endParaRPr>
          </a:p>
        </p:txBody>
      </p:sp>
      <p:sp>
        <p:nvSpPr>
          <p:cNvPr id="18439" name="MH_Picture_3"/>
          <p:cNvSpPr>
            <a:spLocks noChangeArrowheads="1"/>
          </p:cNvSpPr>
          <p:nvPr/>
        </p:nvSpPr>
        <p:spPr bwMode="auto">
          <a:xfrm>
            <a:off x="2352993" y="1174115"/>
            <a:ext cx="1362075" cy="10668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latinLnBrk="1" hangingPunct="1"/>
            <a:endParaRPr lang="zh-CN" altLang="zh-CN">
              <a:solidFill>
                <a:srgbClr val="FFFFFF"/>
              </a:solidFill>
              <a:latin typeface="Arial Narrow" pitchFamily="34" charset="0"/>
              <a:ea typeface="微软雅黑" panose="020B0503020204020204" pitchFamily="34" charset="-122"/>
              <a:sym typeface="나눔고딕" charset="-127"/>
            </a:endParaRPr>
          </a:p>
        </p:txBody>
      </p:sp>
      <p:sp>
        <p:nvSpPr>
          <p:cNvPr id="18440" name="MH_Picture_2"/>
          <p:cNvSpPr>
            <a:spLocks noChangeArrowheads="1"/>
          </p:cNvSpPr>
          <p:nvPr/>
        </p:nvSpPr>
        <p:spPr bwMode="auto">
          <a:xfrm>
            <a:off x="878205" y="3345815"/>
            <a:ext cx="1438275" cy="17621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latinLnBrk="1" hangingPunct="1"/>
            <a:endParaRPr lang="zh-CN" altLang="zh-CN">
              <a:solidFill>
                <a:srgbClr val="FFFFFF"/>
              </a:solidFill>
              <a:latin typeface="Arial Narrow" pitchFamily="34" charset="0"/>
              <a:ea typeface="微软雅黑" panose="020B0503020204020204" pitchFamily="34" charset="-122"/>
              <a:sym typeface="나눔고딕" charset="-127"/>
            </a:endParaRPr>
          </a:p>
        </p:txBody>
      </p:sp>
      <p:sp>
        <p:nvSpPr>
          <p:cNvPr id="18441" name="MH_Picture_1"/>
          <p:cNvSpPr>
            <a:spLocks noChangeArrowheads="1"/>
          </p:cNvSpPr>
          <p:nvPr/>
        </p:nvSpPr>
        <p:spPr bwMode="auto">
          <a:xfrm>
            <a:off x="668655" y="1955165"/>
            <a:ext cx="1647825" cy="13620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latinLnBrk="1" hangingPunct="1"/>
            <a:endParaRPr lang="zh-CN" altLang="zh-CN">
              <a:solidFill>
                <a:srgbClr val="FFFFFF"/>
              </a:solidFill>
              <a:latin typeface="Arial Narrow" pitchFamily="34" charset="0"/>
              <a:ea typeface="微软雅黑" panose="020B0503020204020204" pitchFamily="34" charset="-122"/>
              <a:sym typeface="나눔고딕" charset="-127"/>
            </a:endParaRPr>
          </a:p>
        </p:txBody>
      </p:sp>
      <p:sp>
        <p:nvSpPr>
          <p:cNvPr id="18442" name="MH_Text_2"/>
          <p:cNvSpPr>
            <a:spLocks noChangeArrowheads="1"/>
          </p:cNvSpPr>
          <p:nvPr/>
        </p:nvSpPr>
        <p:spPr bwMode="auto">
          <a:xfrm>
            <a:off x="3749993" y="3593465"/>
            <a:ext cx="1395412" cy="855663"/>
          </a:xfrm>
          <a:prstGeom prst="rect">
            <a:avLst/>
          </a:prstGeom>
          <a:solidFill>
            <a:srgbClr val="DE62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eaLnBrk="1" latinLnBrk="1" hangingPunct="1"/>
            <a:r>
              <a:rPr lang="zh-CN" altLang="en-US">
                <a:solidFill>
                  <a:srgbClr val="FFFFFF"/>
                </a:solidFill>
                <a:latin typeface="华文中宋" pitchFamily="2" charset="-122"/>
                <a:ea typeface="华文中宋" pitchFamily="2" charset="-122"/>
                <a:sym typeface="나눔고딕" charset="-127"/>
              </a:rPr>
              <a:t>理事会查询</a:t>
            </a:r>
            <a:endParaRPr lang="zh-CN" altLang="en-US">
              <a:solidFill>
                <a:srgbClr val="FFFFFF"/>
              </a:solidFill>
              <a:latin typeface="华文中宋" pitchFamily="2" charset="-122"/>
              <a:ea typeface="华文中宋" pitchFamily="2" charset="-122"/>
              <a:sym typeface="나눔고딕" charset="-127"/>
            </a:endParaRPr>
          </a:p>
        </p:txBody>
      </p:sp>
      <p:sp>
        <p:nvSpPr>
          <p:cNvPr id="18443" name="MH_Text_1"/>
          <p:cNvSpPr>
            <a:spLocks noChangeArrowheads="1"/>
          </p:cNvSpPr>
          <p:nvPr/>
        </p:nvSpPr>
        <p:spPr bwMode="auto">
          <a:xfrm>
            <a:off x="2352993" y="2274253"/>
            <a:ext cx="1362075" cy="1042987"/>
          </a:xfrm>
          <a:prstGeom prst="rect">
            <a:avLst/>
          </a:prstGeom>
          <a:solidFill>
            <a:srgbClr val="DE62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eaLnBrk="1" latinLnBrk="1" hangingPunct="1"/>
            <a:r>
              <a:rPr lang="zh-CN" altLang="en-US">
                <a:solidFill>
                  <a:srgbClr val="FFFFFF"/>
                </a:solidFill>
                <a:latin typeface="华文中宋" pitchFamily="2" charset="-122"/>
                <a:ea typeface="华文中宋" pitchFamily="2" charset="-122"/>
                <a:sym typeface="나눔고딕" charset="-127"/>
              </a:rPr>
              <a:t>史志豪</a:t>
            </a:r>
            <a:endParaRPr lang="zh-CN" altLang="en-US">
              <a:solidFill>
                <a:srgbClr val="FFFFFF"/>
              </a:solidFill>
              <a:latin typeface="华文中宋" pitchFamily="2" charset="-122"/>
              <a:ea typeface="华文中宋" pitchFamily="2" charset="-122"/>
              <a:sym typeface="나눔고딕" charset="-127"/>
            </a:endParaRPr>
          </a:p>
        </p:txBody>
      </p:sp>
      <p:pic>
        <p:nvPicPr>
          <p:cNvPr id="18444" name="그림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54"/>
          <a:stretch>
            <a:fillRect/>
          </a:stretch>
        </p:blipFill>
        <p:spPr bwMode="auto">
          <a:xfrm>
            <a:off x="9115425" y="-12700"/>
            <a:ext cx="3127375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0" name="表格 -1"/>
          <p:cNvGraphicFramePr/>
          <p:nvPr/>
        </p:nvGraphicFramePr>
        <p:xfrm>
          <a:off x="7121525" y="1059815"/>
          <a:ext cx="1371600" cy="49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495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审核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理事会人员审核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,</a:t>
                      </a: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确定是否批准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AEAAAA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AAA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/>
        </p:nvGraphicFramePr>
        <p:xfrm>
          <a:off x="7538720" y="2039620"/>
          <a:ext cx="1371600" cy="46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469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支出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理事会同意的申请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,</a:t>
                      </a: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财务人员支出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AEAAAA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AAA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7009765" y="3113405"/>
          <a:ext cx="1371600" cy="49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495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公布核对名单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选择性公布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AEAAAA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AAA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7743825" y="4117340"/>
          <a:ext cx="137160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9906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支出明细查询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查看各个捐款项目中的基金最终用到的何处，并可以将去向明细导出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AEAAAA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AAA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6579235" y="5592445"/>
          <a:ext cx="1371600" cy="87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876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项目明细查询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查看各个捐款项目中的基金来自何处，并可以将来源明细导出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AEAAAA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AAAA"/>
                    </a:solidFill>
                  </a:tcPr>
                </a:tc>
              </a:tr>
            </a:tbl>
          </a:graphicData>
        </a:graphic>
      </p:graphicFrame>
      <p:cxnSp>
        <p:nvCxnSpPr>
          <p:cNvPr id="6" name="直接箭头连接符 5"/>
          <p:cNvCxnSpPr>
            <a:stCxn id="0" idx="2"/>
            <a:endCxn id="2" idx="0"/>
          </p:cNvCxnSpPr>
          <p:nvPr/>
        </p:nvCxnSpPr>
        <p:spPr>
          <a:xfrm>
            <a:off x="7807325" y="1555115"/>
            <a:ext cx="417195" cy="484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7" name="直接箭头连接符 6"/>
          <p:cNvCxnSpPr>
            <a:stCxn id="2" idx="2"/>
            <a:endCxn id="3" idx="0"/>
          </p:cNvCxnSpPr>
          <p:nvPr/>
        </p:nvCxnSpPr>
        <p:spPr>
          <a:xfrm flipH="1">
            <a:off x="7695565" y="2509520"/>
            <a:ext cx="528955" cy="6038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9" name="直接箭头连接符 8"/>
          <p:cNvCxnSpPr>
            <a:stCxn id="3" idx="2"/>
            <a:endCxn id="4" idx="0"/>
          </p:cNvCxnSpPr>
          <p:nvPr/>
        </p:nvCxnSpPr>
        <p:spPr>
          <a:xfrm>
            <a:off x="7695565" y="3608705"/>
            <a:ext cx="734060" cy="5086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0" name="直接箭头连接符 9"/>
          <p:cNvCxnSpPr>
            <a:stCxn id="4" idx="2"/>
            <a:endCxn id="5" idx="0"/>
          </p:cNvCxnSpPr>
          <p:nvPr/>
        </p:nvCxnSpPr>
        <p:spPr>
          <a:xfrm flipH="1">
            <a:off x="7265035" y="5107940"/>
            <a:ext cx="1164590" cy="484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그림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>
            <a:fillRect/>
          </a:stretch>
        </p:blipFill>
        <p:spPr bwMode="auto">
          <a:xfrm>
            <a:off x="0" y="-12700"/>
            <a:ext cx="3003550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3" name="그림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54"/>
          <a:stretch>
            <a:fillRect/>
          </a:stretch>
        </p:blipFill>
        <p:spPr bwMode="auto">
          <a:xfrm>
            <a:off x="9115425" y="-12700"/>
            <a:ext cx="3127375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4" name="MH_Picture_1"/>
          <p:cNvSpPr/>
          <p:nvPr/>
        </p:nvSpPr>
        <p:spPr bwMode="auto">
          <a:xfrm>
            <a:off x="1516063" y="1741488"/>
            <a:ext cx="2252662" cy="3194050"/>
          </a:xfrm>
          <a:custGeom>
            <a:avLst/>
            <a:gdLst>
              <a:gd name="T0" fmla="*/ 0 w 1989077"/>
              <a:gd name="T1" fmla="*/ 0 h 2815963"/>
              <a:gd name="T2" fmla="*/ 693350 w 1989077"/>
              <a:gd name="T3" fmla="*/ 118646 h 2815963"/>
              <a:gd name="T4" fmla="*/ 1479808 w 1989077"/>
              <a:gd name="T5" fmla="*/ 220897 h 2815963"/>
              <a:gd name="T6" fmla="*/ 1989077 w 1989077"/>
              <a:gd name="T7" fmla="*/ 267413 h 2815963"/>
              <a:gd name="T8" fmla="*/ 1989077 w 1989077"/>
              <a:gd name="T9" fmla="*/ 571500 h 2815963"/>
              <a:gd name="T10" fmla="*/ 1989077 w 1989077"/>
              <a:gd name="T11" fmla="*/ 2244463 h 2815963"/>
              <a:gd name="T12" fmla="*/ 1989077 w 1989077"/>
              <a:gd name="T13" fmla="*/ 2548550 h 2815963"/>
              <a:gd name="T14" fmla="*/ 1479808 w 1989077"/>
              <a:gd name="T15" fmla="*/ 2595066 h 2815963"/>
              <a:gd name="T16" fmla="*/ 693350 w 1989077"/>
              <a:gd name="T17" fmla="*/ 2697317 h 2815963"/>
              <a:gd name="T18" fmla="*/ 0 w 1989077"/>
              <a:gd name="T19" fmla="*/ 2815963 h 2815963"/>
              <a:gd name="T20" fmla="*/ 0 w 1989077"/>
              <a:gd name="T21" fmla="*/ 2244463 h 2815963"/>
              <a:gd name="T22" fmla="*/ 0 w 1989077"/>
              <a:gd name="T23" fmla="*/ 571500 h 2815963"/>
              <a:gd name="T24" fmla="*/ 0 w 1989077"/>
              <a:gd name="T25" fmla="*/ 0 h 2815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9077" h="2815963">
                <a:moveTo>
                  <a:pt x="0" y="0"/>
                </a:moveTo>
                <a:lnTo>
                  <a:pt x="693350" y="118646"/>
                </a:lnTo>
                <a:cubicBezTo>
                  <a:pt x="949376" y="157114"/>
                  <a:pt x="1211768" y="191282"/>
                  <a:pt x="1479808" y="220897"/>
                </a:cubicBezTo>
                <a:lnTo>
                  <a:pt x="1989077" y="267413"/>
                </a:lnTo>
                <a:lnTo>
                  <a:pt x="1989077" y="571500"/>
                </a:lnTo>
                <a:lnTo>
                  <a:pt x="1989077" y="2244463"/>
                </a:lnTo>
                <a:lnTo>
                  <a:pt x="1989077" y="2548550"/>
                </a:lnTo>
                <a:lnTo>
                  <a:pt x="1479808" y="2595066"/>
                </a:lnTo>
                <a:cubicBezTo>
                  <a:pt x="1211768" y="2624681"/>
                  <a:pt x="949376" y="2658849"/>
                  <a:pt x="693350" y="2697317"/>
                </a:cubicBezTo>
                <a:lnTo>
                  <a:pt x="0" y="2815963"/>
                </a:lnTo>
                <a:lnTo>
                  <a:pt x="0" y="2244463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485" name="MH_Picture_2"/>
          <p:cNvSpPr/>
          <p:nvPr/>
        </p:nvSpPr>
        <p:spPr bwMode="auto">
          <a:xfrm>
            <a:off x="3811588" y="2046288"/>
            <a:ext cx="2255837" cy="2584450"/>
          </a:xfrm>
          <a:custGeom>
            <a:avLst/>
            <a:gdLst>
              <a:gd name="T0" fmla="*/ 0 w 1989078"/>
              <a:gd name="T1" fmla="*/ 0 h 2279483"/>
              <a:gd name="T2" fmla="*/ 302019 w 1989078"/>
              <a:gd name="T3" fmla="*/ 27586 h 2279483"/>
              <a:gd name="T4" fmla="*/ 1586666 w 1989078"/>
              <a:gd name="T5" fmla="*/ 85407 h 2279483"/>
              <a:gd name="T6" fmla="*/ 1989078 w 1989078"/>
              <a:gd name="T7" fmla="*/ 89021 h 2279483"/>
              <a:gd name="T8" fmla="*/ 1989078 w 1989078"/>
              <a:gd name="T9" fmla="*/ 303260 h 2279483"/>
              <a:gd name="T10" fmla="*/ 1989078 w 1989078"/>
              <a:gd name="T11" fmla="*/ 1976223 h 2279483"/>
              <a:gd name="T12" fmla="*/ 1989078 w 1989078"/>
              <a:gd name="T13" fmla="*/ 2190462 h 2279483"/>
              <a:gd name="T14" fmla="*/ 1586666 w 1989078"/>
              <a:gd name="T15" fmla="*/ 2194076 h 2279483"/>
              <a:gd name="T16" fmla="*/ 302019 w 1989078"/>
              <a:gd name="T17" fmla="*/ 2251897 h 2279483"/>
              <a:gd name="T18" fmla="*/ 0 w 1989078"/>
              <a:gd name="T19" fmla="*/ 2279483 h 2279483"/>
              <a:gd name="T20" fmla="*/ 0 w 1989078"/>
              <a:gd name="T21" fmla="*/ 1976223 h 2279483"/>
              <a:gd name="T22" fmla="*/ 0 w 1989078"/>
              <a:gd name="T23" fmla="*/ 303260 h 2279483"/>
              <a:gd name="T24" fmla="*/ 0 w 1989078"/>
              <a:gd name="T25" fmla="*/ 0 h 2279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9078" h="2279483">
                <a:moveTo>
                  <a:pt x="0" y="0"/>
                </a:moveTo>
                <a:lnTo>
                  <a:pt x="302019" y="27586"/>
                </a:lnTo>
                <a:cubicBezTo>
                  <a:pt x="719947" y="57965"/>
                  <a:pt x="1148969" y="77525"/>
                  <a:pt x="1586666" y="85407"/>
                </a:cubicBezTo>
                <a:lnTo>
                  <a:pt x="1989078" y="89021"/>
                </a:lnTo>
                <a:lnTo>
                  <a:pt x="1989078" y="303260"/>
                </a:lnTo>
                <a:lnTo>
                  <a:pt x="1989078" y="1976223"/>
                </a:lnTo>
                <a:lnTo>
                  <a:pt x="1989078" y="2190462"/>
                </a:lnTo>
                <a:lnTo>
                  <a:pt x="1586666" y="2194076"/>
                </a:lnTo>
                <a:cubicBezTo>
                  <a:pt x="1148969" y="2201958"/>
                  <a:pt x="719947" y="2221518"/>
                  <a:pt x="302019" y="2251897"/>
                </a:cubicBezTo>
                <a:lnTo>
                  <a:pt x="0" y="2279483"/>
                </a:lnTo>
                <a:lnTo>
                  <a:pt x="0" y="1976223"/>
                </a:lnTo>
                <a:lnTo>
                  <a:pt x="0" y="30326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486" name="MH_Picture_3"/>
          <p:cNvSpPr/>
          <p:nvPr/>
        </p:nvSpPr>
        <p:spPr bwMode="auto">
          <a:xfrm>
            <a:off x="6111875" y="2076450"/>
            <a:ext cx="2255838" cy="2522538"/>
          </a:xfrm>
          <a:custGeom>
            <a:avLst/>
            <a:gdLst>
              <a:gd name="T0" fmla="*/ 1989076 w 1989076"/>
              <a:gd name="T1" fmla="*/ 0 h 2223959"/>
              <a:gd name="T2" fmla="*/ 1989076 w 1989076"/>
              <a:gd name="T3" fmla="*/ 275498 h 2223959"/>
              <a:gd name="T4" fmla="*/ 1989076 w 1989076"/>
              <a:gd name="T5" fmla="*/ 1948461 h 2223959"/>
              <a:gd name="T6" fmla="*/ 1989076 w 1989076"/>
              <a:gd name="T7" fmla="*/ 2223959 h 2223959"/>
              <a:gd name="T8" fmla="*/ 1570307 w 1989076"/>
              <a:gd name="T9" fmla="*/ 2197394 h 2223959"/>
              <a:gd name="T10" fmla="*/ 266699 w 1989076"/>
              <a:gd name="T11" fmla="*/ 2162358 h 2223959"/>
              <a:gd name="T12" fmla="*/ 0 w 1989076"/>
              <a:gd name="T13" fmla="*/ 2164753 h 2223959"/>
              <a:gd name="T14" fmla="*/ 0 w 1989076"/>
              <a:gd name="T15" fmla="*/ 1948461 h 2223959"/>
              <a:gd name="T16" fmla="*/ 0 w 1989076"/>
              <a:gd name="T17" fmla="*/ 275498 h 2223959"/>
              <a:gd name="T18" fmla="*/ 0 w 1989076"/>
              <a:gd name="T19" fmla="*/ 59206 h 2223959"/>
              <a:gd name="T20" fmla="*/ 266699 w 1989076"/>
              <a:gd name="T21" fmla="*/ 61601 h 2223959"/>
              <a:gd name="T22" fmla="*/ 1570307 w 1989076"/>
              <a:gd name="T23" fmla="*/ 26565 h 2223959"/>
              <a:gd name="T24" fmla="*/ 1989076 w 1989076"/>
              <a:gd name="T25" fmla="*/ 0 h 22239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9076" h="2223959">
                <a:moveTo>
                  <a:pt x="1989076" y="0"/>
                </a:moveTo>
                <a:lnTo>
                  <a:pt x="1989076" y="275498"/>
                </a:lnTo>
                <a:lnTo>
                  <a:pt x="1989076" y="1948461"/>
                </a:lnTo>
                <a:lnTo>
                  <a:pt x="1989076" y="2223959"/>
                </a:lnTo>
                <a:lnTo>
                  <a:pt x="1570307" y="2197394"/>
                </a:lnTo>
                <a:cubicBezTo>
                  <a:pt x="1145252" y="2174323"/>
                  <a:pt x="709909" y="2162358"/>
                  <a:pt x="266699" y="2162358"/>
                </a:cubicBezTo>
                <a:lnTo>
                  <a:pt x="0" y="2164753"/>
                </a:lnTo>
                <a:lnTo>
                  <a:pt x="0" y="1948461"/>
                </a:lnTo>
                <a:lnTo>
                  <a:pt x="0" y="275498"/>
                </a:lnTo>
                <a:lnTo>
                  <a:pt x="0" y="59206"/>
                </a:lnTo>
                <a:lnTo>
                  <a:pt x="266699" y="61601"/>
                </a:lnTo>
                <a:cubicBezTo>
                  <a:pt x="709909" y="61601"/>
                  <a:pt x="1145252" y="49636"/>
                  <a:pt x="1570307" y="26565"/>
                </a:cubicBezTo>
                <a:lnTo>
                  <a:pt x="1989076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487" name="MH_Picture_4"/>
          <p:cNvSpPr/>
          <p:nvPr/>
        </p:nvSpPr>
        <p:spPr bwMode="auto">
          <a:xfrm>
            <a:off x="8410575" y="1795463"/>
            <a:ext cx="2257425" cy="3086100"/>
          </a:xfrm>
          <a:custGeom>
            <a:avLst/>
            <a:gdLst>
              <a:gd name="T0" fmla="*/ 1989077 w 1989077"/>
              <a:gd name="T1" fmla="*/ 0 h 2721587"/>
              <a:gd name="T2" fmla="*/ 1989077 w 1989077"/>
              <a:gd name="T3" fmla="*/ 524312 h 2721587"/>
              <a:gd name="T4" fmla="*/ 1989077 w 1989077"/>
              <a:gd name="T5" fmla="*/ 2197275 h 2721587"/>
              <a:gd name="T6" fmla="*/ 1989077 w 1989077"/>
              <a:gd name="T7" fmla="*/ 2721587 h 2721587"/>
              <a:gd name="T8" fmla="*/ 1571487 w 1989077"/>
              <a:gd name="T9" fmla="*/ 2650129 h 2721587"/>
              <a:gd name="T10" fmla="*/ 785028 w 1989077"/>
              <a:gd name="T11" fmla="*/ 2547878 h 2721587"/>
              <a:gd name="T12" fmla="*/ 0 w 1989077"/>
              <a:gd name="T13" fmla="*/ 2476175 h 2721587"/>
              <a:gd name="T14" fmla="*/ 0 w 1989077"/>
              <a:gd name="T15" fmla="*/ 2197275 h 2721587"/>
              <a:gd name="T16" fmla="*/ 0 w 1989077"/>
              <a:gd name="T17" fmla="*/ 524312 h 2721587"/>
              <a:gd name="T18" fmla="*/ 0 w 1989077"/>
              <a:gd name="T19" fmla="*/ 245412 h 2721587"/>
              <a:gd name="T20" fmla="*/ 785028 w 1989077"/>
              <a:gd name="T21" fmla="*/ 173709 h 2721587"/>
              <a:gd name="T22" fmla="*/ 1571487 w 1989077"/>
              <a:gd name="T23" fmla="*/ 71458 h 2721587"/>
              <a:gd name="T24" fmla="*/ 1989077 w 1989077"/>
              <a:gd name="T25" fmla="*/ 0 h 272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9077" h="2721587">
                <a:moveTo>
                  <a:pt x="1989077" y="0"/>
                </a:moveTo>
                <a:lnTo>
                  <a:pt x="1989077" y="524312"/>
                </a:lnTo>
                <a:lnTo>
                  <a:pt x="1989077" y="2197275"/>
                </a:lnTo>
                <a:lnTo>
                  <a:pt x="1989077" y="2721587"/>
                </a:lnTo>
                <a:lnTo>
                  <a:pt x="1571487" y="2650129"/>
                </a:lnTo>
                <a:cubicBezTo>
                  <a:pt x="1315460" y="2611661"/>
                  <a:pt x="1053068" y="2577493"/>
                  <a:pt x="785028" y="2547878"/>
                </a:cubicBezTo>
                <a:lnTo>
                  <a:pt x="0" y="2476175"/>
                </a:lnTo>
                <a:lnTo>
                  <a:pt x="0" y="2197275"/>
                </a:lnTo>
                <a:lnTo>
                  <a:pt x="0" y="524312"/>
                </a:lnTo>
                <a:lnTo>
                  <a:pt x="0" y="245412"/>
                </a:lnTo>
                <a:lnTo>
                  <a:pt x="785028" y="173709"/>
                </a:lnTo>
                <a:cubicBezTo>
                  <a:pt x="1053068" y="144094"/>
                  <a:pt x="1315460" y="109926"/>
                  <a:pt x="1571487" y="71458"/>
                </a:cubicBezTo>
                <a:lnTo>
                  <a:pt x="1989077" y="0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489" name="TextBox 2"/>
          <p:cNvSpPr>
            <a:spLocks noChangeArrowheads="1"/>
          </p:cNvSpPr>
          <p:nvPr/>
        </p:nvSpPr>
        <p:spPr bwMode="auto">
          <a:xfrm flipH="1">
            <a:off x="4010025" y="850900"/>
            <a:ext cx="177958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latinLnBrk="1" hangingPunct="1"/>
            <a:r>
              <a:rPr lang="zh-CN" altLang="en-US" sz="2400">
                <a:solidFill>
                  <a:srgbClr val="CE5243"/>
                </a:solidFill>
                <a:latin typeface="Kozuka Gothic Pr6N EL" panose="020B0200000000000000" pitchFamily="34" charset="-128"/>
                <a:sym typeface="Kozuka Gothic Pr6N EL" panose="020B0200000000000000" pitchFamily="34" charset="-128"/>
              </a:rPr>
              <a:t>涂明志</a:t>
            </a:r>
            <a:r>
              <a:rPr lang="en-US" sz="2400">
                <a:solidFill>
                  <a:srgbClr val="CE5243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  <a:sym typeface="Kozuka Gothic Pr6N EL" panose="020B0200000000000000" pitchFamily="34" charset="-128"/>
              </a:rPr>
              <a:t> /</a:t>
            </a:r>
            <a:endParaRPr lang="zh-CN" altLang="en-US" sz="2400">
              <a:solidFill>
                <a:srgbClr val="CE5243"/>
              </a:solidFill>
              <a:latin typeface="Kozuka Gothic Pr6N EL" panose="020B0200000000000000" pitchFamily="34" charset="-128"/>
              <a:sym typeface="Kozuka Gothic Pr6N EL" panose="020B0200000000000000" pitchFamily="34" charset="-128"/>
            </a:endParaRPr>
          </a:p>
        </p:txBody>
      </p:sp>
      <p:sp>
        <p:nvSpPr>
          <p:cNvPr id="20490" name="TextBox 5"/>
          <p:cNvSpPr>
            <a:spLocks noChangeArrowheads="1"/>
          </p:cNvSpPr>
          <p:nvPr/>
        </p:nvSpPr>
        <p:spPr bwMode="auto">
          <a:xfrm flipH="1">
            <a:off x="5200650" y="908050"/>
            <a:ext cx="27590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latinLnBrk="1" hangingPunct="1"/>
            <a:r>
              <a:rPr lang="zh-CN">
                <a:solidFill>
                  <a:srgbClr val="595959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  <a:sym typeface="Kozuka Gothic Pr6N EL" panose="020B0200000000000000" pitchFamily="34" charset="-128"/>
              </a:rPr>
              <a:t>财务收入</a:t>
            </a:r>
            <a:endParaRPr lang="zh-CN">
              <a:solidFill>
                <a:srgbClr val="595959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  <a:sym typeface="Kozuka Gothic Pr6N EL" panose="020B0200000000000000" pitchFamily="34" charset="-128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3309620" y="5090160"/>
          <a:ext cx="1371600" cy="389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3892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FD966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整理数据库，资金查询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FD966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/>
        </p:nvGraphicFramePr>
        <p:xfrm>
          <a:off x="5410200" y="5090795"/>
          <a:ext cx="1371600" cy="388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3886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FD966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资金收入（和前台互动）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FD966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7566660" y="5144135"/>
          <a:ext cx="1371600" cy="31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3175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FD966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资金收入来源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FD966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6464935" y="6011545"/>
          <a:ext cx="1371600" cy="342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342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FD966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动态修改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FD966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4171950" y="6049645"/>
          <a:ext cx="13716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304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FFD966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动态删除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FFD966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</a:tr>
            </a:tbl>
          </a:graphicData>
        </a:graphic>
      </p:graphicFrame>
      <p:cxnSp>
        <p:nvCxnSpPr>
          <p:cNvPr id="6" name="直接箭头连接符 5"/>
          <p:cNvCxnSpPr>
            <a:stCxn id="0" idx="3"/>
            <a:endCxn id="2" idx="1"/>
          </p:cNvCxnSpPr>
          <p:nvPr/>
        </p:nvCxnSpPr>
        <p:spPr>
          <a:xfrm flipV="1">
            <a:off x="5251450" y="5285105"/>
            <a:ext cx="158750" cy="2082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7" name="直接箭头连接符 6"/>
          <p:cNvCxnSpPr>
            <a:stCxn id="2" idx="3"/>
            <a:endCxn id="3" idx="1"/>
          </p:cNvCxnSpPr>
          <p:nvPr/>
        </p:nvCxnSpPr>
        <p:spPr>
          <a:xfrm>
            <a:off x="6781800" y="5285105"/>
            <a:ext cx="784860" cy="177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" name="直接箭头连接符 7"/>
          <p:cNvCxnSpPr>
            <a:stCxn id="3" idx="2"/>
            <a:endCxn id="4" idx="0"/>
          </p:cNvCxnSpPr>
          <p:nvPr/>
        </p:nvCxnSpPr>
        <p:spPr>
          <a:xfrm flipH="1">
            <a:off x="7150735" y="5461635"/>
            <a:ext cx="1101725" cy="5499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9" name="直接箭头连接符 8"/>
          <p:cNvCxnSpPr>
            <a:stCxn id="4" idx="1"/>
            <a:endCxn id="5" idx="3"/>
          </p:cNvCxnSpPr>
          <p:nvPr/>
        </p:nvCxnSpPr>
        <p:spPr>
          <a:xfrm flipH="1">
            <a:off x="5543550" y="6182995"/>
            <a:ext cx="921385" cy="190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MH_Other_1"/>
          <p:cNvSpPr>
            <a:spLocks noChangeArrowheads="1"/>
          </p:cNvSpPr>
          <p:nvPr/>
        </p:nvSpPr>
        <p:spPr bwMode="auto">
          <a:xfrm>
            <a:off x="8905875" y="2509838"/>
            <a:ext cx="1492250" cy="1492250"/>
          </a:xfrm>
          <a:prstGeom prst="ellipse">
            <a:avLst/>
          </a:prstGeom>
          <a:solidFill>
            <a:srgbClr val="FF84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latinLnBrk="1" hangingPunct="1"/>
            <a:endParaRPr lang="zh-CN" altLang="en-US" sz="130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2532" name="MH_Other_2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1982788"/>
            <a:ext cx="784225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MH_Other_3"/>
          <p:cNvSpPr/>
          <p:nvPr/>
        </p:nvSpPr>
        <p:spPr bwMode="auto">
          <a:xfrm rot="18278544">
            <a:off x="7146131" y="2963069"/>
            <a:ext cx="1830388" cy="1765300"/>
          </a:xfrm>
          <a:custGeom>
            <a:avLst/>
            <a:gdLst>
              <a:gd name="T0" fmla="*/ 1023374 w 2474483"/>
              <a:gd name="T1" fmla="*/ 0 h 2387362"/>
              <a:gd name="T2" fmla="*/ 2046748 w 2474483"/>
              <a:gd name="T3" fmla="*/ 1023374 h 2387362"/>
              <a:gd name="T4" fmla="*/ 1889481 w 2474483"/>
              <a:gd name="T5" fmla="*/ 1566731 h 2387362"/>
              <a:gd name="T6" fmla="*/ 2190488 w 2474483"/>
              <a:gd name="T7" fmla="*/ 1759978 h 2387362"/>
              <a:gd name="T8" fmla="*/ 2324749 w 2474483"/>
              <a:gd name="T9" fmla="*/ 1550850 h 2387362"/>
              <a:gd name="T10" fmla="*/ 2474483 w 2474483"/>
              <a:gd name="T11" fmla="*/ 2237628 h 2387362"/>
              <a:gd name="T12" fmla="*/ 1787705 w 2474483"/>
              <a:gd name="T13" fmla="*/ 2387362 h 2387362"/>
              <a:gd name="T14" fmla="*/ 1921966 w 2474483"/>
              <a:gd name="T15" fmla="*/ 2178234 h 2387362"/>
              <a:gd name="T16" fmla="*/ 1518160 w 2474483"/>
              <a:gd name="T17" fmla="*/ 1918989 h 2387362"/>
              <a:gd name="T18" fmla="*/ 1023374 w 2474483"/>
              <a:gd name="T19" fmla="*/ 2046748 h 2387362"/>
              <a:gd name="T20" fmla="*/ 0 w 2474483"/>
              <a:gd name="T21" fmla="*/ 1023374 h 2387362"/>
              <a:gd name="T22" fmla="*/ 1023374 w 2474483"/>
              <a:gd name="T23" fmla="*/ 0 h 238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74483" h="2387362">
                <a:moveTo>
                  <a:pt x="1023374" y="0"/>
                </a:moveTo>
                <a:cubicBezTo>
                  <a:pt x="1588568" y="0"/>
                  <a:pt x="2046748" y="458180"/>
                  <a:pt x="2046748" y="1023374"/>
                </a:cubicBezTo>
                <a:cubicBezTo>
                  <a:pt x="2046748" y="1223242"/>
                  <a:pt x="1989452" y="1409727"/>
                  <a:pt x="1889481" y="1566731"/>
                </a:cubicBezTo>
                <a:lnTo>
                  <a:pt x="2190488" y="1759978"/>
                </a:lnTo>
                <a:lnTo>
                  <a:pt x="2324749" y="1550850"/>
                </a:lnTo>
                <a:lnTo>
                  <a:pt x="2474483" y="2237628"/>
                </a:lnTo>
                <a:lnTo>
                  <a:pt x="1787705" y="2387362"/>
                </a:lnTo>
                <a:lnTo>
                  <a:pt x="1921966" y="2178234"/>
                </a:lnTo>
                <a:lnTo>
                  <a:pt x="1518160" y="1918989"/>
                </a:lnTo>
                <a:cubicBezTo>
                  <a:pt x="1371651" y="2000515"/>
                  <a:pt x="1202912" y="2046748"/>
                  <a:pt x="1023374" y="2046748"/>
                </a:cubicBezTo>
                <a:cubicBezTo>
                  <a:pt x="458180" y="2046748"/>
                  <a:pt x="0" y="1588568"/>
                  <a:pt x="0" y="1023374"/>
                </a:cubicBezTo>
                <a:cubicBezTo>
                  <a:pt x="0" y="458180"/>
                  <a:pt x="458180" y="0"/>
                  <a:pt x="1023374" y="0"/>
                </a:cubicBezTo>
                <a:close/>
              </a:path>
            </a:pathLst>
          </a:custGeom>
          <a:solidFill>
            <a:srgbClr val="CC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535" name="MH_Other_5"/>
          <p:cNvSpPr/>
          <p:nvPr/>
        </p:nvSpPr>
        <p:spPr bwMode="auto">
          <a:xfrm rot="18235563">
            <a:off x="5296694" y="3694906"/>
            <a:ext cx="1828800" cy="1766888"/>
          </a:xfrm>
          <a:custGeom>
            <a:avLst/>
            <a:gdLst>
              <a:gd name="T0" fmla="*/ 1023374 w 2474483"/>
              <a:gd name="T1" fmla="*/ 0 h 2387362"/>
              <a:gd name="T2" fmla="*/ 2046748 w 2474483"/>
              <a:gd name="T3" fmla="*/ 1023374 h 2387362"/>
              <a:gd name="T4" fmla="*/ 1889481 w 2474483"/>
              <a:gd name="T5" fmla="*/ 1566731 h 2387362"/>
              <a:gd name="T6" fmla="*/ 2190488 w 2474483"/>
              <a:gd name="T7" fmla="*/ 1759978 h 2387362"/>
              <a:gd name="T8" fmla="*/ 2324749 w 2474483"/>
              <a:gd name="T9" fmla="*/ 1550850 h 2387362"/>
              <a:gd name="T10" fmla="*/ 2474483 w 2474483"/>
              <a:gd name="T11" fmla="*/ 2237628 h 2387362"/>
              <a:gd name="T12" fmla="*/ 1787705 w 2474483"/>
              <a:gd name="T13" fmla="*/ 2387362 h 2387362"/>
              <a:gd name="T14" fmla="*/ 1921966 w 2474483"/>
              <a:gd name="T15" fmla="*/ 2178234 h 2387362"/>
              <a:gd name="T16" fmla="*/ 1518160 w 2474483"/>
              <a:gd name="T17" fmla="*/ 1918989 h 2387362"/>
              <a:gd name="T18" fmla="*/ 1023374 w 2474483"/>
              <a:gd name="T19" fmla="*/ 2046748 h 2387362"/>
              <a:gd name="T20" fmla="*/ 0 w 2474483"/>
              <a:gd name="T21" fmla="*/ 1023374 h 2387362"/>
              <a:gd name="T22" fmla="*/ 1023374 w 2474483"/>
              <a:gd name="T23" fmla="*/ 0 h 238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74483" h="2387362">
                <a:moveTo>
                  <a:pt x="1023374" y="0"/>
                </a:moveTo>
                <a:cubicBezTo>
                  <a:pt x="1588568" y="0"/>
                  <a:pt x="2046748" y="458180"/>
                  <a:pt x="2046748" y="1023374"/>
                </a:cubicBezTo>
                <a:cubicBezTo>
                  <a:pt x="2046748" y="1223242"/>
                  <a:pt x="1989452" y="1409727"/>
                  <a:pt x="1889481" y="1566731"/>
                </a:cubicBezTo>
                <a:lnTo>
                  <a:pt x="2190488" y="1759978"/>
                </a:lnTo>
                <a:lnTo>
                  <a:pt x="2324749" y="1550850"/>
                </a:lnTo>
                <a:lnTo>
                  <a:pt x="2474483" y="2237628"/>
                </a:lnTo>
                <a:lnTo>
                  <a:pt x="1787705" y="2387362"/>
                </a:lnTo>
                <a:lnTo>
                  <a:pt x="1921966" y="2178234"/>
                </a:lnTo>
                <a:lnTo>
                  <a:pt x="1518160" y="1918989"/>
                </a:lnTo>
                <a:cubicBezTo>
                  <a:pt x="1371651" y="2000515"/>
                  <a:pt x="1202912" y="2046748"/>
                  <a:pt x="1023374" y="2046748"/>
                </a:cubicBezTo>
                <a:cubicBezTo>
                  <a:pt x="458180" y="2046748"/>
                  <a:pt x="0" y="1588568"/>
                  <a:pt x="0" y="1023374"/>
                </a:cubicBezTo>
                <a:cubicBezTo>
                  <a:pt x="0" y="458180"/>
                  <a:pt x="458180" y="0"/>
                  <a:pt x="1023374" y="0"/>
                </a:cubicBezTo>
                <a:close/>
              </a:path>
            </a:pathLst>
          </a:cu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2537" name="MH_Other_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550" y="2847975"/>
            <a:ext cx="186055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9" name="MH_Other_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2439988"/>
            <a:ext cx="787400" cy="9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0" name="그림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>
            <a:fillRect/>
          </a:stretch>
        </p:blipFill>
        <p:spPr bwMode="auto">
          <a:xfrm>
            <a:off x="0" y="-12700"/>
            <a:ext cx="3003550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41" name="Oval 13"/>
          <p:cNvSpPr>
            <a:spLocks noChangeArrowheads="1"/>
          </p:cNvSpPr>
          <p:nvPr/>
        </p:nvSpPr>
        <p:spPr bwMode="auto">
          <a:xfrm>
            <a:off x="7678738" y="2781300"/>
            <a:ext cx="576262" cy="576263"/>
          </a:xfrm>
          <a:prstGeom prst="ellipse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542" name="Text Box 14"/>
          <p:cNvSpPr txBox="1">
            <a:spLocks noChangeArrowheads="1"/>
          </p:cNvSpPr>
          <p:nvPr/>
        </p:nvSpPr>
        <p:spPr bwMode="auto">
          <a:xfrm>
            <a:off x="7737475" y="2716213"/>
            <a:ext cx="309563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800">
                <a:solidFill>
                  <a:schemeClr val="bg1"/>
                </a:solidFill>
              </a:rPr>
              <a:t>3</a:t>
            </a:r>
            <a:endParaRPr lang="zh-CN" altLang="en-US" sz="3800">
              <a:solidFill>
                <a:schemeClr val="bg1"/>
              </a:solidFill>
            </a:endParaRPr>
          </a:p>
        </p:txBody>
      </p:sp>
      <p:sp>
        <p:nvSpPr>
          <p:cNvPr id="22543" name="TextBox 2"/>
          <p:cNvSpPr>
            <a:spLocks noChangeArrowheads="1"/>
          </p:cNvSpPr>
          <p:nvPr/>
        </p:nvSpPr>
        <p:spPr bwMode="auto">
          <a:xfrm flipH="1">
            <a:off x="4799013" y="850900"/>
            <a:ext cx="17795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latinLnBrk="1" hangingPunct="1"/>
            <a:r>
              <a:rPr lang="zh-CN" altLang="en-US" sz="2400">
                <a:solidFill>
                  <a:srgbClr val="CE5243"/>
                </a:solidFill>
                <a:latin typeface="Kozuka Gothic Pr6N EL" panose="020B0200000000000000" pitchFamily="34" charset="-128"/>
                <a:sym typeface="Kozuka Gothic Pr6N EL" panose="020B0200000000000000" pitchFamily="34" charset="-128"/>
              </a:rPr>
              <a:t>赵凯杰</a:t>
            </a:r>
            <a:r>
              <a:rPr lang="en-US" sz="2400">
                <a:solidFill>
                  <a:srgbClr val="CE5243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  <a:sym typeface="Kozuka Gothic Pr6N EL" panose="020B0200000000000000" pitchFamily="34" charset="-128"/>
              </a:rPr>
              <a:t> /</a:t>
            </a:r>
            <a:endParaRPr lang="zh-CN" altLang="en-US" sz="2400">
              <a:solidFill>
                <a:srgbClr val="CE5243"/>
              </a:solidFill>
              <a:latin typeface="Kozuka Gothic Pr6N EL" panose="020B0200000000000000" pitchFamily="34" charset="-128"/>
              <a:sym typeface="Kozuka Gothic Pr6N EL" panose="020B0200000000000000" pitchFamily="34" charset="-128"/>
            </a:endParaRPr>
          </a:p>
        </p:txBody>
      </p:sp>
      <p:sp>
        <p:nvSpPr>
          <p:cNvPr id="22544" name="TextBox 5"/>
          <p:cNvSpPr>
            <a:spLocks noChangeArrowheads="1"/>
          </p:cNvSpPr>
          <p:nvPr/>
        </p:nvSpPr>
        <p:spPr bwMode="auto">
          <a:xfrm flipH="1">
            <a:off x="5989638" y="908050"/>
            <a:ext cx="27590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latinLnBrk="1" hangingPunct="1"/>
            <a:r>
              <a:rPr lang="zh-CN">
                <a:solidFill>
                  <a:srgbClr val="595959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  <a:sym typeface="Kozuka Gothic Pr6N EL" panose="020B0200000000000000" pitchFamily="34" charset="-128"/>
              </a:rPr>
              <a:t>审核管理</a:t>
            </a:r>
            <a:endParaRPr lang="zh-CN">
              <a:solidFill>
                <a:srgbClr val="595959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  <a:sym typeface="Kozuka Gothic Pr6N EL" panose="020B0200000000000000" pitchFamily="34" charset="-128"/>
            </a:endParaRPr>
          </a:p>
        </p:txBody>
      </p:sp>
      <p:sp>
        <p:nvSpPr>
          <p:cNvPr id="22545" name="Oval 17"/>
          <p:cNvSpPr>
            <a:spLocks noChangeArrowheads="1"/>
          </p:cNvSpPr>
          <p:nvPr/>
        </p:nvSpPr>
        <p:spPr bwMode="auto">
          <a:xfrm>
            <a:off x="5756275" y="3514725"/>
            <a:ext cx="576263" cy="576263"/>
          </a:xfrm>
          <a:prstGeom prst="ellipse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546" name="Text Box 18"/>
          <p:cNvSpPr txBox="1">
            <a:spLocks noChangeArrowheads="1"/>
          </p:cNvSpPr>
          <p:nvPr/>
        </p:nvSpPr>
        <p:spPr bwMode="auto">
          <a:xfrm>
            <a:off x="5813425" y="3449638"/>
            <a:ext cx="31115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800">
                <a:solidFill>
                  <a:schemeClr val="bg1"/>
                </a:solidFill>
              </a:rPr>
              <a:t>2</a:t>
            </a:r>
            <a:endParaRPr lang="zh-CN" altLang="en-US" sz="3800">
              <a:solidFill>
                <a:schemeClr val="bg1"/>
              </a:solidFill>
            </a:endParaRPr>
          </a:p>
        </p:txBody>
      </p:sp>
      <p:sp>
        <p:nvSpPr>
          <p:cNvPr id="12" name="MH_Other_5"/>
          <p:cNvSpPr/>
          <p:nvPr/>
        </p:nvSpPr>
        <p:spPr bwMode="auto">
          <a:xfrm rot="18235563">
            <a:off x="8697754" y="4129246"/>
            <a:ext cx="1828800" cy="1766888"/>
          </a:xfrm>
          <a:custGeom>
            <a:avLst/>
            <a:gdLst>
              <a:gd name="T0" fmla="*/ 1023374 w 2474483"/>
              <a:gd name="T1" fmla="*/ 0 h 2387362"/>
              <a:gd name="T2" fmla="*/ 2046748 w 2474483"/>
              <a:gd name="T3" fmla="*/ 1023374 h 2387362"/>
              <a:gd name="T4" fmla="*/ 1889481 w 2474483"/>
              <a:gd name="T5" fmla="*/ 1566731 h 2387362"/>
              <a:gd name="T6" fmla="*/ 2190488 w 2474483"/>
              <a:gd name="T7" fmla="*/ 1759978 h 2387362"/>
              <a:gd name="T8" fmla="*/ 2324749 w 2474483"/>
              <a:gd name="T9" fmla="*/ 1550850 h 2387362"/>
              <a:gd name="T10" fmla="*/ 2474483 w 2474483"/>
              <a:gd name="T11" fmla="*/ 2237628 h 2387362"/>
              <a:gd name="T12" fmla="*/ 1787705 w 2474483"/>
              <a:gd name="T13" fmla="*/ 2387362 h 2387362"/>
              <a:gd name="T14" fmla="*/ 1921966 w 2474483"/>
              <a:gd name="T15" fmla="*/ 2178234 h 2387362"/>
              <a:gd name="T16" fmla="*/ 1518160 w 2474483"/>
              <a:gd name="T17" fmla="*/ 1918989 h 2387362"/>
              <a:gd name="T18" fmla="*/ 1023374 w 2474483"/>
              <a:gd name="T19" fmla="*/ 2046748 h 2387362"/>
              <a:gd name="T20" fmla="*/ 0 w 2474483"/>
              <a:gd name="T21" fmla="*/ 1023374 h 2387362"/>
              <a:gd name="T22" fmla="*/ 1023374 w 2474483"/>
              <a:gd name="T23" fmla="*/ 0 h 2387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74483" h="2387362">
                <a:moveTo>
                  <a:pt x="1023374" y="0"/>
                </a:moveTo>
                <a:cubicBezTo>
                  <a:pt x="1588568" y="0"/>
                  <a:pt x="2046748" y="458180"/>
                  <a:pt x="2046748" y="1023374"/>
                </a:cubicBezTo>
                <a:cubicBezTo>
                  <a:pt x="2046748" y="1223242"/>
                  <a:pt x="1989452" y="1409727"/>
                  <a:pt x="1889481" y="1566731"/>
                </a:cubicBezTo>
                <a:lnTo>
                  <a:pt x="2190488" y="1759978"/>
                </a:lnTo>
                <a:lnTo>
                  <a:pt x="2324749" y="1550850"/>
                </a:lnTo>
                <a:lnTo>
                  <a:pt x="2474483" y="2237628"/>
                </a:lnTo>
                <a:lnTo>
                  <a:pt x="1787705" y="2387362"/>
                </a:lnTo>
                <a:lnTo>
                  <a:pt x="1921966" y="2178234"/>
                </a:lnTo>
                <a:lnTo>
                  <a:pt x="1518160" y="1918989"/>
                </a:lnTo>
                <a:cubicBezTo>
                  <a:pt x="1371651" y="2000515"/>
                  <a:pt x="1202912" y="2046748"/>
                  <a:pt x="1023374" y="2046748"/>
                </a:cubicBezTo>
                <a:cubicBezTo>
                  <a:pt x="458180" y="2046748"/>
                  <a:pt x="0" y="1588568"/>
                  <a:pt x="0" y="1023374"/>
                </a:cubicBezTo>
                <a:cubicBezTo>
                  <a:pt x="0" y="458180"/>
                  <a:pt x="458180" y="0"/>
                  <a:pt x="1023374" y="0"/>
                </a:cubicBezTo>
                <a:close/>
              </a:path>
            </a:pathLst>
          </a:cu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9034780" y="4041140"/>
            <a:ext cx="576263" cy="576263"/>
          </a:xfrm>
          <a:prstGeom prst="ellipse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p>
            <a:r>
              <a:rPr lang="en-US" altLang="zh-CN" sz="3600">
                <a:latin typeface="宋体" panose="02010600030101010101" pitchFamily="2" charset="-122"/>
              </a:rPr>
              <a:t>5</a:t>
            </a:r>
            <a:endParaRPr lang="en-US" altLang="zh-CN" sz="3600">
              <a:latin typeface="宋体" panose="02010600030101010101" pitchFamily="2" charset="-122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3596005" y="3357880"/>
          <a:ext cx="137160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6096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审核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审核委员会人员审核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,</a:t>
                      </a: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确定是否批准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AEAAAA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AAA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表格 14"/>
          <p:cNvGraphicFramePr/>
          <p:nvPr/>
        </p:nvGraphicFramePr>
        <p:xfrm>
          <a:off x="5358765" y="4274185"/>
          <a:ext cx="137160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6096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支出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审核委员会同意的申请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,</a:t>
                      </a: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财务人员支出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AEAAAA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AAA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/>
        </p:nvGraphicFramePr>
        <p:xfrm>
          <a:off x="7206615" y="3649980"/>
          <a:ext cx="1371600" cy="46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469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资金审核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AEAAAA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AAA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8966200" y="3040380"/>
          <a:ext cx="1371600" cy="43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431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审核状态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AEAAAA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AAA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/>
          <p:nvPr/>
        </p:nvGraphicFramePr>
        <p:xfrm>
          <a:off x="8749030" y="4883785"/>
          <a:ext cx="13716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4572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highlight>
                            <a:srgbClr val="AEAAAA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项目审核</a:t>
                      </a:r>
                      <a:endParaRPr lang="zh-CN" altLang="en-US" sz="1100" b="0">
                        <a:solidFill>
                          <a:srgbClr val="000000"/>
                        </a:solidFill>
                        <a:highlight>
                          <a:srgbClr val="AEAAAA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AAA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default theme 1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FFFFFF"/>
      </a:accent3>
      <a:accent4>
        <a:srgbClr val="000000"/>
      </a:accent4>
      <a:accent5>
        <a:srgbClr val="F2B2AB"/>
      </a:accent5>
      <a:accent6>
        <a:srgbClr val="E7AB3F"/>
      </a:accent6>
      <a:hlink>
        <a:srgbClr val="CC9900"/>
      </a:hlink>
      <a:folHlink>
        <a:srgbClr val="666699"/>
      </a:folHlink>
    </a:clrScheme>
    <a:fontScheme name="default theme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efault theme 1">
        <a:dk1>
          <a:srgbClr val="000000"/>
        </a:dk1>
        <a:lt1>
          <a:srgbClr val="FFFFFF"/>
        </a:lt1>
        <a:dk2>
          <a:srgbClr val="505046"/>
        </a:dk2>
        <a:lt2>
          <a:srgbClr val="EEECE1"/>
        </a:lt2>
        <a:accent1>
          <a:srgbClr val="E84C22"/>
        </a:accent1>
        <a:accent2>
          <a:srgbClr val="FFBD47"/>
        </a:accent2>
        <a:accent3>
          <a:srgbClr val="FFFFFF"/>
        </a:accent3>
        <a:accent4>
          <a:srgbClr val="000000"/>
        </a:accent4>
        <a:accent5>
          <a:srgbClr val="F2B2AB"/>
        </a:accent5>
        <a:accent6>
          <a:srgbClr val="E7AB3F"/>
        </a:accent6>
        <a:hlink>
          <a:srgbClr val="CC99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FFFFFF"/>
      </a:accent3>
      <a:accent4>
        <a:srgbClr val="000000"/>
      </a:accent4>
      <a:accent5>
        <a:srgbClr val="F2B2AB"/>
      </a:accent5>
      <a:accent6>
        <a:srgbClr val="E7AB3F"/>
      </a:accent6>
      <a:hlink>
        <a:srgbClr val="CC9900"/>
      </a:hlink>
      <a:folHlink>
        <a:srgbClr val="6666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1243</Words>
  <Application>WPS 演示</Application>
  <PresentationFormat>自定义</PresentationFormat>
  <Paragraphs>181</Paragraphs>
  <Slides>12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3" baseType="lpstr">
      <vt:lpstr>Arial</vt:lpstr>
      <vt:lpstr>宋体</vt:lpstr>
      <vt:lpstr>Wingdings</vt:lpstr>
      <vt:lpstr>나눔고딕</vt:lpstr>
      <vt:lpstr>Calibri</vt:lpstr>
      <vt:lpstr>方正毡笔黑简体</vt:lpstr>
      <vt:lpstr>Kozuka Gothic Pr6N EL</vt:lpstr>
      <vt:lpstr>微软雅黑</vt:lpstr>
      <vt:lpstr>幼圆</vt:lpstr>
      <vt:lpstr>Segoe UI</vt:lpstr>
      <vt:lpstr>微软雅黑 Light</vt:lpstr>
      <vt:lpstr>Arial Narrow</vt:lpstr>
      <vt:lpstr>华文中宋</vt:lpstr>
      <vt:lpstr>Gungsuh</vt:lpstr>
      <vt:lpstr>Broadway BT</vt:lpstr>
      <vt:lpstr>汉仪丫丫体简</vt:lpstr>
      <vt:lpstr>BatangChe</vt:lpstr>
      <vt:lpstr>Segoe Print</vt:lpstr>
      <vt:lpstr>나눔고딕</vt:lpstr>
      <vt:lpstr>Adobe Myungjo Std M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my</dc:creator>
  <cp:lastModifiedBy>s</cp:lastModifiedBy>
  <cp:revision>19</cp:revision>
  <dcterms:created xsi:type="dcterms:W3CDTF">2015-03-24T04:29:00Z</dcterms:created>
  <dcterms:modified xsi:type="dcterms:W3CDTF">2017-06-27T14:33:13Z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